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3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8"/>
  </p:notesMasterIdLst>
  <p:handoutMasterIdLst>
    <p:handoutMasterId r:id="rId9"/>
  </p:handoutMasterIdLst>
  <p:sldIdLst>
    <p:sldId id="316" r:id="rId2"/>
    <p:sldId id="325" r:id="rId3"/>
    <p:sldId id="326" r:id="rId4"/>
    <p:sldId id="321" r:id="rId5"/>
    <p:sldId id="327" r:id="rId6"/>
    <p:sldId id="301" r:id="rId7"/>
  </p:sldIdLst>
  <p:sldSz cx="9144000" cy="5715000" type="screen16x1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C2715E7-8E0E-4EE4-86CA-171F482BD995}">
          <p14:sldIdLst>
            <p14:sldId id="316"/>
            <p14:sldId id="325"/>
            <p14:sldId id="326"/>
            <p14:sldId id="321"/>
            <p14:sldId id="327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дреев Михаил Николаевич" initials="АМН" lastIdx="1" clrIdx="0">
    <p:extLst>
      <p:ext uri="{19B8F6BF-5375-455C-9EA6-DF929625EA0E}">
        <p15:presenceInfo xmlns:p15="http://schemas.microsoft.com/office/powerpoint/2012/main" userId="Андреев Михаил Николаеви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400"/>
    <a:srgbClr val="00AAE7"/>
    <a:srgbClr val="595959"/>
    <a:srgbClr val="EFFBFF"/>
    <a:srgbClr val="A5E1F9"/>
    <a:srgbClr val="FFEFE1"/>
    <a:srgbClr val="FFB775"/>
    <a:srgbClr val="FFDAB9"/>
    <a:srgbClr val="3BBEEC"/>
    <a:srgbClr val="DBE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41" autoAdjust="0"/>
    <p:restoredTop sz="96395" autoAdjust="0"/>
  </p:normalViewPr>
  <p:slideViewPr>
    <p:cSldViewPr>
      <p:cViewPr>
        <p:scale>
          <a:sx n="100" d="100"/>
          <a:sy n="100" d="100"/>
        </p:scale>
        <p:origin x="318" y="53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5" d="100"/>
          <a:sy n="125" d="100"/>
        </p:scale>
        <p:origin x="108" y="96"/>
      </p:cViewPr>
      <p:guideLst>
        <p:guide orient="horz" pos="2141"/>
        <p:guide pos="31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102925" tIns="51462" rIns="102925" bIns="51462" rtlCol="0"/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4271" y="0"/>
            <a:ext cx="4302231" cy="339884"/>
          </a:xfrm>
          <a:prstGeom prst="rect">
            <a:avLst/>
          </a:prstGeom>
        </p:spPr>
        <p:txBody>
          <a:bodyPr vert="horz" lIns="102925" tIns="51462" rIns="102925" bIns="51462" rtlCol="0"/>
          <a:lstStyle>
            <a:lvl1pPr algn="r">
              <a:defRPr sz="1400"/>
            </a:lvl1pPr>
          </a:lstStyle>
          <a:p>
            <a:fld id="{8B54E5FD-8866-434C-AA33-B938461681DB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5903"/>
            <a:ext cx="4302231" cy="339884"/>
          </a:xfrm>
          <a:prstGeom prst="rect">
            <a:avLst/>
          </a:prstGeom>
        </p:spPr>
        <p:txBody>
          <a:bodyPr vert="horz" lIns="102925" tIns="51462" rIns="102925" bIns="51462" rtlCol="0" anchor="b"/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4271" y="6455903"/>
            <a:ext cx="4302231" cy="339884"/>
          </a:xfrm>
          <a:prstGeom prst="rect">
            <a:avLst/>
          </a:prstGeom>
        </p:spPr>
        <p:txBody>
          <a:bodyPr vert="horz" lIns="102925" tIns="51462" rIns="102925" bIns="51462" rtlCol="0" anchor="b"/>
          <a:lstStyle>
            <a:lvl1pPr algn="r">
              <a:defRPr sz="1400"/>
            </a:lvl1pPr>
          </a:lstStyle>
          <a:p>
            <a:fld id="{7E00ED29-90E2-43FF-86F3-4E77C92A2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8304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102925" tIns="51462" rIns="102925" bIns="51462" rtlCol="0"/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271" y="0"/>
            <a:ext cx="4302231" cy="339884"/>
          </a:xfrm>
          <a:prstGeom prst="rect">
            <a:avLst/>
          </a:prstGeom>
        </p:spPr>
        <p:txBody>
          <a:bodyPr vert="horz" lIns="102925" tIns="51462" rIns="102925" bIns="51462" rtlCol="0"/>
          <a:lstStyle>
            <a:lvl1pPr algn="r">
              <a:defRPr sz="1400"/>
            </a:lvl1pPr>
          </a:lstStyle>
          <a:p>
            <a:fld id="{D904510E-41AC-4AFE-B7D5-393418535B25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509588"/>
            <a:ext cx="40767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2925" tIns="51462" rIns="102925" bIns="5146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102925" tIns="51462" rIns="102925" bIns="51462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5903"/>
            <a:ext cx="4302231" cy="339884"/>
          </a:xfrm>
          <a:prstGeom prst="rect">
            <a:avLst/>
          </a:prstGeom>
        </p:spPr>
        <p:txBody>
          <a:bodyPr vert="horz" lIns="102925" tIns="51462" rIns="102925" bIns="51462" rtlCol="0" anchor="b"/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271" y="6455903"/>
            <a:ext cx="4302231" cy="339884"/>
          </a:xfrm>
          <a:prstGeom prst="rect">
            <a:avLst/>
          </a:prstGeom>
        </p:spPr>
        <p:txBody>
          <a:bodyPr vert="horz" lIns="102925" tIns="51462" rIns="102925" bIns="51462" rtlCol="0" anchor="b"/>
          <a:lstStyle>
            <a:lvl1pPr algn="r">
              <a:defRPr sz="1400"/>
            </a:lvl1pPr>
          </a:lstStyle>
          <a:p>
            <a:fld id="{F38050DD-3A5E-4293-9AE9-53DA622CC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536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50DD-3A5E-4293-9AE9-53DA622CCAA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556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5"/>
          <a:stretch/>
        </p:blipFill>
        <p:spPr>
          <a:xfrm>
            <a:off x="0" y="0"/>
            <a:ext cx="9144000" cy="5753100"/>
          </a:xfrm>
          <a:prstGeom prst="rect">
            <a:avLst/>
          </a:prstGeom>
        </p:spPr>
      </p:pic>
      <p:sp>
        <p:nvSpPr>
          <p:cNvPr id="13" name="Прямоугольник 12"/>
          <p:cNvSpPr/>
          <p:nvPr userDrawn="1"/>
        </p:nvSpPr>
        <p:spPr>
          <a:xfrm>
            <a:off x="-10874" y="-1"/>
            <a:ext cx="9154874" cy="5753101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>
            <a:off x="1233726" y="4602795"/>
            <a:ext cx="6479133" cy="18000"/>
          </a:xfrm>
          <a:prstGeom prst="roundRect">
            <a:avLst/>
          </a:prstGeom>
          <a:solidFill>
            <a:srgbClr val="00AAE7"/>
          </a:solidFill>
          <a:ln w="38100">
            <a:solidFill>
              <a:srgbClr val="00A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1233726" y="2095500"/>
            <a:ext cx="6479133" cy="1846659"/>
          </a:xfrm>
        </p:spPr>
        <p:txBody>
          <a:bodyPr/>
          <a:lstStyle>
            <a:lvl1pPr algn="l">
              <a:defRPr sz="6000" b="1" i="0" cap="all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half" idx="2"/>
          </p:nvPr>
        </p:nvSpPr>
        <p:spPr>
          <a:xfrm>
            <a:off x="1233726" y="4686300"/>
            <a:ext cx="6479133" cy="6096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4677" y="419100"/>
            <a:ext cx="1458098" cy="123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04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nly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0" y="12"/>
            <a:ext cx="9144000" cy="1080135"/>
          </a:xfrm>
          <a:custGeom>
            <a:avLst/>
            <a:gdLst/>
            <a:ahLst/>
            <a:cxnLst/>
            <a:rect l="l" t="t" r="r" b="b"/>
            <a:pathLst>
              <a:path w="9144000" h="1080135">
                <a:moveTo>
                  <a:pt x="0" y="1079995"/>
                </a:moveTo>
                <a:lnTo>
                  <a:pt x="9144000" y="1079995"/>
                </a:lnTo>
                <a:lnTo>
                  <a:pt x="9144000" y="0"/>
                </a:lnTo>
                <a:lnTo>
                  <a:pt x="0" y="0"/>
                </a:lnTo>
                <a:lnTo>
                  <a:pt x="0" y="1079995"/>
                </a:lnTo>
              </a:path>
            </a:pathLst>
          </a:custGeom>
          <a:solidFill>
            <a:srgbClr val="00AAE7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22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800" y="193906"/>
            <a:ext cx="1269594" cy="630000"/>
          </a:xfrm>
          <a:prstGeom prst="rect">
            <a:avLst/>
          </a:prstGeom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7010400" cy="311479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4" name="Объект 2"/>
          <p:cNvSpPr>
            <a:spLocks noGrp="1"/>
          </p:cNvSpPr>
          <p:nvPr>
            <p:ph idx="1"/>
          </p:nvPr>
        </p:nvSpPr>
        <p:spPr>
          <a:xfrm>
            <a:off x="457200" y="1409700"/>
            <a:ext cx="8229600" cy="3771900"/>
          </a:xfrm>
        </p:spPr>
        <p:txBody>
          <a:bodyPr/>
          <a:lstStyle>
            <a:lvl1pPr marL="0" indent="0">
              <a:buNone/>
              <a:defRPr sz="1800" b="1" i="0" u="none" baseline="0"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26" name="Текст 2"/>
          <p:cNvSpPr>
            <a:spLocks noGrp="1"/>
          </p:cNvSpPr>
          <p:nvPr>
            <p:ph type="body" idx="10"/>
          </p:nvPr>
        </p:nvSpPr>
        <p:spPr>
          <a:xfrm>
            <a:off x="443345" y="69875"/>
            <a:ext cx="4814455" cy="3492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4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dirty="0">
                <a:latin typeface="Arial"/>
                <a:cs typeface="Arial"/>
              </a:rPr>
              <a:t>‹#›</a:t>
            </a:fld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5523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s &amp;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0" y="12"/>
            <a:ext cx="9144000" cy="1080135"/>
          </a:xfrm>
          <a:custGeom>
            <a:avLst/>
            <a:gdLst/>
            <a:ahLst/>
            <a:cxnLst/>
            <a:rect l="l" t="t" r="r" b="b"/>
            <a:pathLst>
              <a:path w="9144000" h="1080135">
                <a:moveTo>
                  <a:pt x="0" y="1079995"/>
                </a:moveTo>
                <a:lnTo>
                  <a:pt x="9144000" y="1079995"/>
                </a:lnTo>
                <a:lnTo>
                  <a:pt x="9144000" y="0"/>
                </a:lnTo>
                <a:lnTo>
                  <a:pt x="0" y="0"/>
                </a:lnTo>
                <a:lnTo>
                  <a:pt x="0" y="1079995"/>
                </a:lnTo>
              </a:path>
            </a:pathLst>
          </a:custGeom>
          <a:solidFill>
            <a:srgbClr val="EE74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22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800" y="197122"/>
            <a:ext cx="1269594" cy="630000"/>
          </a:xfrm>
          <a:prstGeom prst="rect">
            <a:avLst/>
          </a:prstGeom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7010400" cy="311479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4" name="Объект 2"/>
          <p:cNvSpPr>
            <a:spLocks noGrp="1"/>
          </p:cNvSpPr>
          <p:nvPr>
            <p:ph idx="1"/>
          </p:nvPr>
        </p:nvSpPr>
        <p:spPr>
          <a:xfrm>
            <a:off x="457200" y="1409700"/>
            <a:ext cx="4038600" cy="3771900"/>
          </a:xfrm>
        </p:spPr>
        <p:txBody>
          <a:bodyPr/>
          <a:lstStyle>
            <a:lvl1pPr marL="0" indent="0">
              <a:buNone/>
              <a:defRPr sz="1600" b="1" i="0" u="none" cap="all" baseline="0">
                <a:solidFill>
                  <a:srgbClr val="00AAE7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26" name="Текст 2"/>
          <p:cNvSpPr>
            <a:spLocks noGrp="1"/>
          </p:cNvSpPr>
          <p:nvPr>
            <p:ph type="body" idx="10"/>
          </p:nvPr>
        </p:nvSpPr>
        <p:spPr>
          <a:xfrm>
            <a:off x="443345" y="69875"/>
            <a:ext cx="4814455" cy="3492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4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Объект 2"/>
          <p:cNvSpPr>
            <a:spLocks noGrp="1"/>
          </p:cNvSpPr>
          <p:nvPr>
            <p:ph idx="11"/>
          </p:nvPr>
        </p:nvSpPr>
        <p:spPr>
          <a:xfrm>
            <a:off x="4648200" y="1409700"/>
            <a:ext cx="4038600" cy="3771900"/>
          </a:xfrm>
        </p:spPr>
        <p:txBody>
          <a:bodyPr/>
          <a:lstStyle>
            <a:lvl1pPr marL="0" indent="0">
              <a:buNone/>
              <a:defRPr sz="1600" b="1" i="0" u="none" cap="all" baseline="0">
                <a:solidFill>
                  <a:srgbClr val="00AAE7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8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dirty="0">
                <a:latin typeface="Arial"/>
                <a:cs typeface="Arial"/>
              </a:rPr>
              <a:t>‹#›</a:t>
            </a:fld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4549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For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01401263"/>
              </p:ext>
            </p:extLst>
          </p:nvPr>
        </p:nvGraphicFramePr>
        <p:xfrm>
          <a:off x="457200" y="18669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1200" baseline="0" dirty="0"/>
                    </a:p>
                  </a:txBody>
                  <a:tcPr anchor="ctr">
                    <a:solidFill>
                      <a:srgbClr val="EE7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aseline="0" dirty="0"/>
                    </a:p>
                  </a:txBody>
                  <a:tcPr anchor="ctr">
                    <a:solidFill>
                      <a:srgbClr val="EE7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aseline="0" dirty="0"/>
                    </a:p>
                  </a:txBody>
                  <a:tcPr anchor="ctr">
                    <a:solidFill>
                      <a:srgbClr val="EE7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aseline="0" dirty="0"/>
                    </a:p>
                  </a:txBody>
                  <a:tcPr anchor="ctr">
                    <a:solidFill>
                      <a:srgbClr val="EE7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object 2"/>
          <p:cNvSpPr/>
          <p:nvPr userDrawn="1"/>
        </p:nvSpPr>
        <p:spPr>
          <a:xfrm>
            <a:off x="0" y="12"/>
            <a:ext cx="9144000" cy="1080135"/>
          </a:xfrm>
          <a:custGeom>
            <a:avLst/>
            <a:gdLst/>
            <a:ahLst/>
            <a:cxnLst/>
            <a:rect l="l" t="t" r="r" b="b"/>
            <a:pathLst>
              <a:path w="9144000" h="1080135">
                <a:moveTo>
                  <a:pt x="0" y="1079995"/>
                </a:moveTo>
                <a:lnTo>
                  <a:pt x="9144000" y="1079995"/>
                </a:lnTo>
                <a:lnTo>
                  <a:pt x="9144000" y="0"/>
                </a:lnTo>
                <a:lnTo>
                  <a:pt x="0" y="0"/>
                </a:lnTo>
                <a:lnTo>
                  <a:pt x="0" y="1079995"/>
                </a:lnTo>
              </a:path>
            </a:pathLst>
          </a:custGeom>
          <a:solidFill>
            <a:srgbClr val="EE74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9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800" y="197122"/>
            <a:ext cx="1269594" cy="630000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7010400" cy="311479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0"/>
          </p:nvPr>
        </p:nvSpPr>
        <p:spPr>
          <a:xfrm>
            <a:off x="443345" y="69875"/>
            <a:ext cx="4814455" cy="3492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4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dirty="0">
                <a:latin typeface="Arial"/>
                <a:cs typeface="Arial"/>
              </a:rPr>
              <a:t>‹#›</a:t>
            </a:fld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2031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бъект 2"/>
          <p:cNvSpPr>
            <a:spLocks noGrp="1"/>
          </p:cNvSpPr>
          <p:nvPr>
            <p:ph idx="1"/>
          </p:nvPr>
        </p:nvSpPr>
        <p:spPr>
          <a:xfrm>
            <a:off x="4800600" y="1409700"/>
            <a:ext cx="3886200" cy="3810000"/>
          </a:xfrm>
        </p:spPr>
        <p:txBody>
          <a:bodyPr/>
          <a:lstStyle>
            <a:lvl1pPr marL="0" indent="0">
              <a:buNone/>
              <a:defRPr sz="1800" b="1" i="0" u="none" baseline="0"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8" name="Holder 3"/>
          <p:cNvSpPr>
            <a:spLocks noGrp="1"/>
          </p:cNvSpPr>
          <p:nvPr>
            <p:ph sz="half" idx="2"/>
          </p:nvPr>
        </p:nvSpPr>
        <p:spPr>
          <a:xfrm>
            <a:off x="457200" y="1409700"/>
            <a:ext cx="3977640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9" name="object 2"/>
          <p:cNvSpPr/>
          <p:nvPr userDrawn="1"/>
        </p:nvSpPr>
        <p:spPr>
          <a:xfrm>
            <a:off x="0" y="12"/>
            <a:ext cx="9144000" cy="1080135"/>
          </a:xfrm>
          <a:custGeom>
            <a:avLst/>
            <a:gdLst/>
            <a:ahLst/>
            <a:cxnLst/>
            <a:rect l="l" t="t" r="r" b="b"/>
            <a:pathLst>
              <a:path w="9144000" h="1080135">
                <a:moveTo>
                  <a:pt x="0" y="1079995"/>
                </a:moveTo>
                <a:lnTo>
                  <a:pt x="9144000" y="1079995"/>
                </a:lnTo>
                <a:lnTo>
                  <a:pt x="9144000" y="0"/>
                </a:lnTo>
                <a:lnTo>
                  <a:pt x="0" y="0"/>
                </a:lnTo>
                <a:lnTo>
                  <a:pt x="0" y="1079995"/>
                </a:lnTo>
              </a:path>
            </a:pathLst>
          </a:custGeom>
          <a:solidFill>
            <a:srgbClr val="EE74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800" y="197122"/>
            <a:ext cx="1269594" cy="630000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7010400" cy="311479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Текст 2"/>
          <p:cNvSpPr>
            <a:spLocks noGrp="1"/>
          </p:cNvSpPr>
          <p:nvPr>
            <p:ph type="body" idx="10"/>
          </p:nvPr>
        </p:nvSpPr>
        <p:spPr>
          <a:xfrm>
            <a:off x="443345" y="69875"/>
            <a:ext cx="4814455" cy="3492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4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dirty="0">
                <a:latin typeface="Arial"/>
                <a:cs typeface="Arial"/>
              </a:rPr>
              <a:t>‹#›</a:t>
            </a:fld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2292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бъект 2"/>
          <p:cNvSpPr>
            <a:spLocks noGrp="1"/>
          </p:cNvSpPr>
          <p:nvPr>
            <p:ph idx="1"/>
          </p:nvPr>
        </p:nvSpPr>
        <p:spPr>
          <a:xfrm>
            <a:off x="457200" y="3771900"/>
            <a:ext cx="8229600" cy="1524000"/>
          </a:xfrm>
        </p:spPr>
        <p:txBody>
          <a:bodyPr/>
          <a:lstStyle>
            <a:lvl1pPr marL="0" indent="0">
              <a:buNone/>
              <a:defRPr sz="1800" b="1" i="0" u="none" baseline="0"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8" name="Holder 3"/>
          <p:cNvSpPr>
            <a:spLocks noGrp="1"/>
          </p:cNvSpPr>
          <p:nvPr>
            <p:ph sz="half" idx="2"/>
          </p:nvPr>
        </p:nvSpPr>
        <p:spPr>
          <a:xfrm>
            <a:off x="457200" y="1420091"/>
            <a:ext cx="32766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9" name="Holder 3"/>
          <p:cNvSpPr>
            <a:spLocks noGrp="1"/>
          </p:cNvSpPr>
          <p:nvPr>
            <p:ph sz="half" idx="11"/>
          </p:nvPr>
        </p:nvSpPr>
        <p:spPr>
          <a:xfrm>
            <a:off x="3886200" y="1409700"/>
            <a:ext cx="32766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0" name="Объект 2"/>
          <p:cNvSpPr>
            <a:spLocks noGrp="1"/>
          </p:cNvSpPr>
          <p:nvPr>
            <p:ph idx="12"/>
          </p:nvPr>
        </p:nvSpPr>
        <p:spPr>
          <a:xfrm>
            <a:off x="7239000" y="2781300"/>
            <a:ext cx="1041603" cy="228600"/>
          </a:xfrm>
        </p:spPr>
        <p:txBody>
          <a:bodyPr>
            <a:normAutofit/>
          </a:bodyPr>
          <a:lstStyle>
            <a:lvl1pPr marL="0" indent="0">
              <a:buNone/>
              <a:defRPr sz="900" b="0" i="0" u="none" baseline="0"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3"/>
          </p:nvPr>
        </p:nvSpPr>
        <p:spPr>
          <a:xfrm>
            <a:off x="7239000" y="3238500"/>
            <a:ext cx="1041603" cy="228600"/>
          </a:xfrm>
        </p:spPr>
        <p:txBody>
          <a:bodyPr>
            <a:normAutofit/>
          </a:bodyPr>
          <a:lstStyle>
            <a:lvl1pPr marL="0" indent="0">
              <a:buNone/>
              <a:defRPr sz="900" b="0" i="0" u="none" baseline="0"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object 2"/>
          <p:cNvSpPr/>
          <p:nvPr userDrawn="1"/>
        </p:nvSpPr>
        <p:spPr>
          <a:xfrm>
            <a:off x="0" y="12"/>
            <a:ext cx="9144000" cy="1080135"/>
          </a:xfrm>
          <a:custGeom>
            <a:avLst/>
            <a:gdLst/>
            <a:ahLst/>
            <a:cxnLst/>
            <a:rect l="l" t="t" r="r" b="b"/>
            <a:pathLst>
              <a:path w="9144000" h="1080135">
                <a:moveTo>
                  <a:pt x="0" y="1079995"/>
                </a:moveTo>
                <a:lnTo>
                  <a:pt x="9144000" y="1079995"/>
                </a:lnTo>
                <a:lnTo>
                  <a:pt x="9144000" y="0"/>
                </a:lnTo>
                <a:lnTo>
                  <a:pt x="0" y="0"/>
                </a:lnTo>
                <a:lnTo>
                  <a:pt x="0" y="1079995"/>
                </a:lnTo>
              </a:path>
            </a:pathLst>
          </a:custGeom>
          <a:solidFill>
            <a:srgbClr val="EE74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3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800" y="197122"/>
            <a:ext cx="1269594" cy="630000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7010400" cy="311479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0"/>
          </p:nvPr>
        </p:nvSpPr>
        <p:spPr>
          <a:xfrm>
            <a:off x="443345" y="69875"/>
            <a:ext cx="4814455" cy="3492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4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dirty="0">
                <a:latin typeface="Arial"/>
                <a:cs typeface="Arial"/>
              </a:rPr>
              <a:t>‹#›</a:t>
            </a:fld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0389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lder 3"/>
          <p:cNvSpPr>
            <a:spLocks noGrp="1"/>
          </p:cNvSpPr>
          <p:nvPr>
            <p:ph sz="half" idx="2"/>
          </p:nvPr>
        </p:nvSpPr>
        <p:spPr>
          <a:xfrm>
            <a:off x="457200" y="1433945"/>
            <a:ext cx="3962400" cy="3200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9" name="Holder 3"/>
          <p:cNvSpPr>
            <a:spLocks noGrp="1"/>
          </p:cNvSpPr>
          <p:nvPr>
            <p:ph sz="half" idx="11"/>
          </p:nvPr>
        </p:nvSpPr>
        <p:spPr>
          <a:xfrm>
            <a:off x="4724400" y="1420091"/>
            <a:ext cx="3886200" cy="3200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0" name="Объект 2"/>
          <p:cNvSpPr>
            <a:spLocks noGrp="1"/>
          </p:cNvSpPr>
          <p:nvPr>
            <p:ph idx="12"/>
          </p:nvPr>
        </p:nvSpPr>
        <p:spPr>
          <a:xfrm>
            <a:off x="457200" y="4762500"/>
            <a:ext cx="2362200" cy="228600"/>
          </a:xfrm>
        </p:spPr>
        <p:txBody>
          <a:bodyPr>
            <a:normAutofit/>
          </a:bodyPr>
          <a:lstStyle>
            <a:lvl1pPr marL="0" indent="0">
              <a:buNone/>
              <a:defRPr sz="900" b="0" i="0" u="none" baseline="0"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3"/>
          </p:nvPr>
        </p:nvSpPr>
        <p:spPr>
          <a:xfrm>
            <a:off x="4724400" y="4762500"/>
            <a:ext cx="1041603" cy="228600"/>
          </a:xfrm>
        </p:spPr>
        <p:txBody>
          <a:bodyPr>
            <a:normAutofit/>
          </a:bodyPr>
          <a:lstStyle>
            <a:lvl1pPr marL="0" indent="0">
              <a:buNone/>
              <a:defRPr sz="900" b="0" i="0" u="none" baseline="0"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object 2"/>
          <p:cNvSpPr/>
          <p:nvPr userDrawn="1"/>
        </p:nvSpPr>
        <p:spPr>
          <a:xfrm>
            <a:off x="0" y="12"/>
            <a:ext cx="9144000" cy="1080135"/>
          </a:xfrm>
          <a:custGeom>
            <a:avLst/>
            <a:gdLst/>
            <a:ahLst/>
            <a:cxnLst/>
            <a:rect l="l" t="t" r="r" b="b"/>
            <a:pathLst>
              <a:path w="9144000" h="1080135">
                <a:moveTo>
                  <a:pt x="0" y="1079995"/>
                </a:moveTo>
                <a:lnTo>
                  <a:pt x="9144000" y="1079995"/>
                </a:lnTo>
                <a:lnTo>
                  <a:pt x="9144000" y="0"/>
                </a:lnTo>
                <a:lnTo>
                  <a:pt x="0" y="0"/>
                </a:lnTo>
                <a:lnTo>
                  <a:pt x="0" y="1079995"/>
                </a:lnTo>
              </a:path>
            </a:pathLst>
          </a:custGeom>
          <a:solidFill>
            <a:srgbClr val="EE74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3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800" y="197122"/>
            <a:ext cx="1269594" cy="630000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7010400" cy="311479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0"/>
          </p:nvPr>
        </p:nvSpPr>
        <p:spPr>
          <a:xfrm>
            <a:off x="443345" y="69875"/>
            <a:ext cx="4814455" cy="3492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4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dirty="0">
                <a:latin typeface="Arial"/>
                <a:cs typeface="Arial"/>
              </a:rPr>
              <a:t>‹#›</a:t>
            </a:fld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0327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nly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 userDrawn="1"/>
        </p:nvSpPr>
        <p:spPr>
          <a:xfrm>
            <a:off x="0" y="1079995"/>
            <a:ext cx="9144000" cy="4633595"/>
          </a:xfrm>
          <a:custGeom>
            <a:avLst/>
            <a:gdLst/>
            <a:ahLst/>
            <a:cxnLst/>
            <a:rect l="l" t="t" r="r" b="b"/>
            <a:pathLst>
              <a:path w="9144000" h="4633595">
                <a:moveTo>
                  <a:pt x="0" y="4633201"/>
                </a:moveTo>
                <a:lnTo>
                  <a:pt x="9144000" y="4633201"/>
                </a:lnTo>
                <a:lnTo>
                  <a:pt x="9144000" y="0"/>
                </a:lnTo>
                <a:lnTo>
                  <a:pt x="0" y="0"/>
                </a:lnTo>
                <a:lnTo>
                  <a:pt x="0" y="4633201"/>
                </a:lnTo>
                <a:close/>
              </a:path>
            </a:pathLst>
          </a:custGeom>
          <a:solidFill>
            <a:srgbClr val="00AAE7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Объект 2"/>
          <p:cNvSpPr>
            <a:spLocks noGrp="1"/>
          </p:cNvSpPr>
          <p:nvPr>
            <p:ph idx="1"/>
          </p:nvPr>
        </p:nvSpPr>
        <p:spPr>
          <a:xfrm>
            <a:off x="457200" y="1409700"/>
            <a:ext cx="8229600" cy="3771900"/>
          </a:xfrm>
        </p:spPr>
        <p:txBody>
          <a:bodyPr/>
          <a:lstStyle>
            <a:lvl1pPr marL="0" indent="0">
              <a:buNone/>
              <a:defRPr sz="1800" b="1" i="0" u="none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9" name="object 2"/>
          <p:cNvSpPr/>
          <p:nvPr userDrawn="1"/>
        </p:nvSpPr>
        <p:spPr>
          <a:xfrm>
            <a:off x="0" y="12"/>
            <a:ext cx="9144000" cy="1080135"/>
          </a:xfrm>
          <a:custGeom>
            <a:avLst/>
            <a:gdLst/>
            <a:ahLst/>
            <a:cxnLst/>
            <a:rect l="l" t="t" r="r" b="b"/>
            <a:pathLst>
              <a:path w="9144000" h="1080135">
                <a:moveTo>
                  <a:pt x="0" y="1079995"/>
                </a:moveTo>
                <a:lnTo>
                  <a:pt x="9144000" y="1079995"/>
                </a:lnTo>
                <a:lnTo>
                  <a:pt x="9144000" y="0"/>
                </a:lnTo>
                <a:lnTo>
                  <a:pt x="0" y="0"/>
                </a:lnTo>
                <a:lnTo>
                  <a:pt x="0" y="1079995"/>
                </a:lnTo>
              </a:path>
            </a:pathLst>
          </a:custGeom>
          <a:solidFill>
            <a:srgbClr val="EE74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800" y="197122"/>
            <a:ext cx="1269594" cy="630000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7010400" cy="311479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Текст 2"/>
          <p:cNvSpPr>
            <a:spLocks noGrp="1"/>
          </p:cNvSpPr>
          <p:nvPr>
            <p:ph type="body" idx="10"/>
          </p:nvPr>
        </p:nvSpPr>
        <p:spPr>
          <a:xfrm>
            <a:off x="443345" y="69875"/>
            <a:ext cx="4814455" cy="3492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4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dirty="0">
                <a:latin typeface="Arial"/>
                <a:cs typeface="Arial"/>
              </a:rPr>
              <a:t>‹#›</a:t>
            </a:fld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1264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TextsOnly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 userDrawn="1"/>
        </p:nvSpPr>
        <p:spPr>
          <a:xfrm>
            <a:off x="0" y="1079995"/>
            <a:ext cx="9144000" cy="4633595"/>
          </a:xfrm>
          <a:custGeom>
            <a:avLst/>
            <a:gdLst/>
            <a:ahLst/>
            <a:cxnLst/>
            <a:rect l="l" t="t" r="r" b="b"/>
            <a:pathLst>
              <a:path w="9144000" h="4633595">
                <a:moveTo>
                  <a:pt x="0" y="4633201"/>
                </a:moveTo>
                <a:lnTo>
                  <a:pt x="9144000" y="4633201"/>
                </a:lnTo>
                <a:lnTo>
                  <a:pt x="9144000" y="0"/>
                </a:lnTo>
                <a:lnTo>
                  <a:pt x="0" y="0"/>
                </a:lnTo>
                <a:lnTo>
                  <a:pt x="0" y="4633201"/>
                </a:lnTo>
                <a:close/>
              </a:path>
            </a:pathLst>
          </a:custGeom>
          <a:solidFill>
            <a:srgbClr val="00AAE7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Объект 2"/>
          <p:cNvSpPr>
            <a:spLocks noGrp="1"/>
          </p:cNvSpPr>
          <p:nvPr>
            <p:ph idx="1"/>
          </p:nvPr>
        </p:nvSpPr>
        <p:spPr>
          <a:xfrm>
            <a:off x="457200" y="1409700"/>
            <a:ext cx="2667000" cy="3886200"/>
          </a:xfrm>
        </p:spPr>
        <p:txBody>
          <a:bodyPr/>
          <a:lstStyle>
            <a:lvl1pPr marL="0" indent="0">
              <a:buNone/>
              <a:defRPr sz="1800" b="1" i="0" u="none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9" name="Объект 2"/>
          <p:cNvSpPr>
            <a:spLocks noGrp="1"/>
          </p:cNvSpPr>
          <p:nvPr>
            <p:ph idx="11"/>
          </p:nvPr>
        </p:nvSpPr>
        <p:spPr>
          <a:xfrm>
            <a:off x="3352800" y="1409700"/>
            <a:ext cx="5334000" cy="3886200"/>
          </a:xfrm>
        </p:spPr>
        <p:txBody>
          <a:bodyPr/>
          <a:lstStyle>
            <a:lvl1pPr marL="0" indent="0">
              <a:buNone/>
              <a:defRPr sz="1800" b="1" i="0" u="none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200" u="none" baseline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200"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0" name="object 2"/>
          <p:cNvSpPr/>
          <p:nvPr userDrawn="1"/>
        </p:nvSpPr>
        <p:spPr>
          <a:xfrm>
            <a:off x="0" y="12"/>
            <a:ext cx="9144000" cy="1080135"/>
          </a:xfrm>
          <a:custGeom>
            <a:avLst/>
            <a:gdLst/>
            <a:ahLst/>
            <a:cxnLst/>
            <a:rect l="l" t="t" r="r" b="b"/>
            <a:pathLst>
              <a:path w="9144000" h="1080135">
                <a:moveTo>
                  <a:pt x="0" y="1079995"/>
                </a:moveTo>
                <a:lnTo>
                  <a:pt x="9144000" y="1079995"/>
                </a:lnTo>
                <a:lnTo>
                  <a:pt x="9144000" y="0"/>
                </a:lnTo>
                <a:lnTo>
                  <a:pt x="0" y="0"/>
                </a:lnTo>
                <a:lnTo>
                  <a:pt x="0" y="1079995"/>
                </a:lnTo>
              </a:path>
            </a:pathLst>
          </a:custGeom>
          <a:solidFill>
            <a:srgbClr val="EE74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800" y="197122"/>
            <a:ext cx="1269594" cy="630000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7010400" cy="311479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0"/>
          </p:nvPr>
        </p:nvSpPr>
        <p:spPr>
          <a:xfrm>
            <a:off x="443345" y="69875"/>
            <a:ext cx="4814455" cy="3492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4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dirty="0">
                <a:latin typeface="Arial"/>
                <a:cs typeface="Arial"/>
              </a:rPr>
              <a:t>‹#›</a:t>
            </a:fld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2477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 userDrawn="1"/>
        </p:nvSpPr>
        <p:spPr>
          <a:xfrm>
            <a:off x="0" y="0"/>
            <a:ext cx="9144000" cy="5713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302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9144000" cy="5713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726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 userDrawn="1"/>
        </p:nvSpPr>
        <p:spPr>
          <a:xfrm>
            <a:off x="0" y="0"/>
            <a:ext cx="9144000" cy="5713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9301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9144000" cy="5713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3921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 userDrawn="1"/>
        </p:nvSpPr>
        <p:spPr>
          <a:xfrm>
            <a:off x="0" y="0"/>
            <a:ext cx="9144000" cy="5713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80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9144000" cy="5713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794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 userDrawn="1"/>
        </p:nvSpPr>
        <p:spPr>
          <a:xfrm>
            <a:off x="0" y="1270"/>
            <a:ext cx="9144000" cy="5713730"/>
          </a:xfrm>
          <a:custGeom>
            <a:avLst/>
            <a:gdLst/>
            <a:ahLst/>
            <a:cxnLst/>
            <a:rect l="l" t="t" r="r" b="b"/>
            <a:pathLst>
              <a:path w="9144000" h="5713730">
                <a:moveTo>
                  <a:pt x="0" y="5713196"/>
                </a:moveTo>
                <a:lnTo>
                  <a:pt x="9144000" y="5713196"/>
                </a:lnTo>
                <a:lnTo>
                  <a:pt x="9144000" y="0"/>
                </a:lnTo>
                <a:lnTo>
                  <a:pt x="0" y="0"/>
                </a:lnTo>
                <a:lnTo>
                  <a:pt x="0" y="5713196"/>
                </a:lnTo>
                <a:close/>
              </a:path>
            </a:pathLst>
          </a:custGeom>
          <a:solidFill>
            <a:srgbClr val="00AAE7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5912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 userDrawn="1"/>
        </p:nvSpPr>
        <p:spPr>
          <a:xfrm>
            <a:off x="0" y="1270"/>
            <a:ext cx="9144000" cy="5713730"/>
          </a:xfrm>
          <a:custGeom>
            <a:avLst/>
            <a:gdLst/>
            <a:ahLst/>
            <a:cxnLst/>
            <a:rect l="l" t="t" r="r" b="b"/>
            <a:pathLst>
              <a:path w="9144000" h="5713730">
                <a:moveTo>
                  <a:pt x="0" y="5713196"/>
                </a:moveTo>
                <a:lnTo>
                  <a:pt x="9144000" y="5713196"/>
                </a:lnTo>
                <a:lnTo>
                  <a:pt x="9144000" y="0"/>
                </a:lnTo>
                <a:lnTo>
                  <a:pt x="0" y="0"/>
                </a:lnTo>
                <a:lnTo>
                  <a:pt x="0" y="5713196"/>
                </a:lnTo>
                <a:close/>
              </a:path>
            </a:pathLst>
          </a:custGeom>
          <a:solidFill>
            <a:srgbClr val="00AAE7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60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Спасибо!</a:t>
            </a:r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0713" y="4257411"/>
            <a:ext cx="1755717" cy="87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13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1A908-0EBD-424E-A8F1-C6C83652F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80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4" r:id="rId8"/>
    <p:sldLayoutId id="2147483713" r:id="rId9"/>
    <p:sldLayoutId id="2147483687" r:id="rId10"/>
    <p:sldLayoutId id="2147483711" r:id="rId11"/>
    <p:sldLayoutId id="2147483708" r:id="rId12"/>
    <p:sldLayoutId id="2147483706" r:id="rId13"/>
    <p:sldLayoutId id="2147483709" r:id="rId14"/>
    <p:sldLayoutId id="2147483710" r:id="rId15"/>
    <p:sldLayoutId id="2147483705" r:id="rId16"/>
    <p:sldLayoutId id="2147483712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2095500"/>
            <a:ext cx="6479133" cy="1846659"/>
          </a:xfrm>
        </p:spPr>
        <p:txBody>
          <a:bodyPr>
            <a:noAutofit/>
          </a:bodyPr>
          <a:lstStyle/>
          <a:p>
            <a:r>
              <a:rPr lang="ru-RU" sz="4400" dirty="0" smtClean="0">
                <a:ea typeface="Roboto" panose="020B0604020202020204" charset="0"/>
                <a:cs typeface="Roboto" panose="020B0604020202020204" charset="0"/>
              </a:rPr>
              <a:t>Электронный</a:t>
            </a:r>
            <a:r>
              <a:rPr lang="en-US" sz="4400" dirty="0" smtClean="0">
                <a:ea typeface="Roboto" panose="020B0604020202020204" charset="0"/>
                <a:cs typeface="Roboto" panose="020B0604020202020204" charset="0"/>
              </a:rPr>
              <a:t> </a:t>
            </a:r>
            <a:r>
              <a:rPr lang="ru-RU" sz="4400" dirty="0" smtClean="0">
                <a:ea typeface="Roboto" panose="020B0604020202020204" charset="0"/>
                <a:cs typeface="Roboto" panose="020B0604020202020204" charset="0"/>
              </a:rPr>
              <a:t>кадровый</a:t>
            </a:r>
            <a:br>
              <a:rPr lang="ru-RU" sz="4400" dirty="0" smtClean="0">
                <a:ea typeface="Roboto" panose="020B0604020202020204" charset="0"/>
                <a:cs typeface="Roboto" panose="020B0604020202020204" charset="0"/>
              </a:rPr>
            </a:br>
            <a:r>
              <a:rPr lang="ru-RU" sz="4400" dirty="0" smtClean="0">
                <a:ea typeface="Roboto" panose="020B0604020202020204" charset="0"/>
                <a:cs typeface="Roboto" panose="020B0604020202020204" charset="0"/>
              </a:rPr>
              <a:t>надзор</a:t>
            </a:r>
            <a:endParaRPr lang="ru-RU" sz="4400" dirty="0">
              <a:ea typeface="Roboto" panose="020B0604020202020204" charset="0"/>
              <a:cs typeface="Roboto" panose="020B060402020202020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Москва, ул. Гончарная, д. 30, </a:t>
            </a:r>
            <a:r>
              <a:rPr lang="ru-RU" dirty="0" smtClean="0"/>
              <a:t>стр. </a:t>
            </a:r>
            <a:r>
              <a:rPr lang="ru-RU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9067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858000" cy="1087200"/>
          </a:xfrm>
        </p:spPr>
        <p:txBody>
          <a:bodyPr/>
          <a:lstStyle/>
          <a:p>
            <a:r>
              <a:rPr lang="ru-RU" dirty="0" smtClean="0"/>
              <a:t>ПРЕДПОСЫЛКИ СОЗДАНИЯ СИСТЕМЫ «ЭЛЕКТРОННЫЙ КАДРОВЫЙ НАДЗОР»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000" smtClean="0">
                <a:latin typeface="Arial"/>
                <a:cs typeface="Arial"/>
              </a:rPr>
              <a:t>2</a:t>
            </a:fld>
            <a:endParaRPr lang="ru-RU" sz="1000" dirty="0">
              <a:latin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9735" y="1210301"/>
            <a:ext cx="7641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настоящее время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кадровый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надзор осуществляется по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схеме: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2589693"/>
            <a:ext cx="2057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595959"/>
                </a:solidFill>
              </a:rPr>
              <a:t>Выезд </a:t>
            </a:r>
            <a:r>
              <a:rPr lang="ru-RU" sz="1000" dirty="0">
                <a:solidFill>
                  <a:srgbClr val="595959"/>
                </a:solidFill>
              </a:rPr>
              <a:t>сотрудника </a:t>
            </a:r>
            <a:r>
              <a:rPr lang="ru-RU" sz="1000" dirty="0" err="1">
                <a:solidFill>
                  <a:srgbClr val="595959"/>
                </a:solidFill>
              </a:rPr>
              <a:t>Роструда</a:t>
            </a:r>
            <a:r>
              <a:rPr lang="ru-RU" sz="1000" dirty="0">
                <a:solidFill>
                  <a:srgbClr val="595959"/>
                </a:solidFill>
              </a:rPr>
              <a:t> в проверяемую организацию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435600" y="1766982"/>
            <a:ext cx="1747223" cy="675489"/>
            <a:chOff x="376423" y="1849442"/>
            <a:chExt cx="1890235" cy="73077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233" y="2147389"/>
              <a:ext cx="432831" cy="432832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423" y="1928076"/>
              <a:ext cx="537245" cy="537245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9413" y="1970265"/>
              <a:ext cx="537245" cy="537245"/>
            </a:xfrm>
            <a:prstGeom prst="rect">
              <a:avLst/>
            </a:prstGeom>
          </p:spPr>
        </p:pic>
        <p:cxnSp>
          <p:nvCxnSpPr>
            <p:cNvPr id="11" name="Прямая со стрелкой 10"/>
            <p:cNvCxnSpPr/>
            <p:nvPr/>
          </p:nvCxnSpPr>
          <p:spPr>
            <a:xfrm>
              <a:off x="1080891" y="2117598"/>
              <a:ext cx="489073" cy="0"/>
            </a:xfrm>
            <a:prstGeom prst="straightConnector1">
              <a:avLst/>
            </a:prstGeom>
            <a:ln w="19050">
              <a:solidFill>
                <a:srgbClr val="00AAE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6686" y="1849442"/>
              <a:ext cx="224906" cy="224906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4181398" y="1788122"/>
            <a:ext cx="913846" cy="762189"/>
            <a:chOff x="3156045" y="2192777"/>
            <a:chExt cx="1209722" cy="1008964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3505201" y="2192777"/>
              <a:ext cx="860566" cy="860567"/>
              <a:chOff x="2638221" y="2867912"/>
              <a:chExt cx="860566" cy="860567"/>
            </a:xfrm>
          </p:grpSpPr>
          <p:sp>
            <p:nvSpPr>
              <p:cNvPr id="23" name="Прямоугольник 15"/>
              <p:cNvSpPr/>
              <p:nvPr/>
            </p:nvSpPr>
            <p:spPr>
              <a:xfrm>
                <a:off x="2819400" y="2946400"/>
                <a:ext cx="568325" cy="209550"/>
              </a:xfrm>
              <a:custGeom>
                <a:avLst/>
                <a:gdLst>
                  <a:gd name="connsiteX0" fmla="*/ 0 w 304800"/>
                  <a:gd name="connsiteY0" fmla="*/ 0 h 152400"/>
                  <a:gd name="connsiteX1" fmla="*/ 304800 w 304800"/>
                  <a:gd name="connsiteY1" fmla="*/ 0 h 152400"/>
                  <a:gd name="connsiteX2" fmla="*/ 304800 w 304800"/>
                  <a:gd name="connsiteY2" fmla="*/ 152400 h 152400"/>
                  <a:gd name="connsiteX3" fmla="*/ 0 w 304800"/>
                  <a:gd name="connsiteY3" fmla="*/ 152400 h 152400"/>
                  <a:gd name="connsiteX4" fmla="*/ 0 w 304800"/>
                  <a:gd name="connsiteY4" fmla="*/ 0 h 152400"/>
                  <a:gd name="connsiteX0" fmla="*/ 152400 w 304800"/>
                  <a:gd name="connsiteY0" fmla="*/ 393700 h 393700"/>
                  <a:gd name="connsiteX1" fmla="*/ 304800 w 304800"/>
                  <a:gd name="connsiteY1" fmla="*/ 0 h 393700"/>
                  <a:gd name="connsiteX2" fmla="*/ 304800 w 304800"/>
                  <a:gd name="connsiteY2" fmla="*/ 152400 h 393700"/>
                  <a:gd name="connsiteX3" fmla="*/ 0 w 304800"/>
                  <a:gd name="connsiteY3" fmla="*/ 152400 h 393700"/>
                  <a:gd name="connsiteX4" fmla="*/ 152400 w 304800"/>
                  <a:gd name="connsiteY4" fmla="*/ 393700 h 393700"/>
                  <a:gd name="connsiteX0" fmla="*/ 228600 w 381000"/>
                  <a:gd name="connsiteY0" fmla="*/ 393700 h 457200"/>
                  <a:gd name="connsiteX1" fmla="*/ 381000 w 381000"/>
                  <a:gd name="connsiteY1" fmla="*/ 0 h 457200"/>
                  <a:gd name="connsiteX2" fmla="*/ 381000 w 381000"/>
                  <a:gd name="connsiteY2" fmla="*/ 152400 h 457200"/>
                  <a:gd name="connsiteX3" fmla="*/ 0 w 381000"/>
                  <a:gd name="connsiteY3" fmla="*/ 457200 h 457200"/>
                  <a:gd name="connsiteX4" fmla="*/ 228600 w 381000"/>
                  <a:gd name="connsiteY4" fmla="*/ 393700 h 457200"/>
                  <a:gd name="connsiteX0" fmla="*/ 228600 w 381000"/>
                  <a:gd name="connsiteY0" fmla="*/ 393700 h 603250"/>
                  <a:gd name="connsiteX1" fmla="*/ 381000 w 381000"/>
                  <a:gd name="connsiteY1" fmla="*/ 0 h 603250"/>
                  <a:gd name="connsiteX2" fmla="*/ 288925 w 381000"/>
                  <a:gd name="connsiteY2" fmla="*/ 603250 h 603250"/>
                  <a:gd name="connsiteX3" fmla="*/ 0 w 381000"/>
                  <a:gd name="connsiteY3" fmla="*/ 457200 h 603250"/>
                  <a:gd name="connsiteX4" fmla="*/ 228600 w 381000"/>
                  <a:gd name="connsiteY4" fmla="*/ 393700 h 603250"/>
                  <a:gd name="connsiteX0" fmla="*/ 228600 w 568325"/>
                  <a:gd name="connsiteY0" fmla="*/ 0 h 209550"/>
                  <a:gd name="connsiteX1" fmla="*/ 568325 w 568325"/>
                  <a:gd name="connsiteY1" fmla="*/ 127000 h 209550"/>
                  <a:gd name="connsiteX2" fmla="*/ 288925 w 568325"/>
                  <a:gd name="connsiteY2" fmla="*/ 209550 h 209550"/>
                  <a:gd name="connsiteX3" fmla="*/ 0 w 568325"/>
                  <a:gd name="connsiteY3" fmla="*/ 63500 h 209550"/>
                  <a:gd name="connsiteX4" fmla="*/ 228600 w 568325"/>
                  <a:gd name="connsiteY4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8325" h="209550">
                    <a:moveTo>
                      <a:pt x="228600" y="0"/>
                    </a:moveTo>
                    <a:lnTo>
                      <a:pt x="568325" y="127000"/>
                    </a:lnTo>
                    <a:lnTo>
                      <a:pt x="288925" y="209550"/>
                    </a:lnTo>
                    <a:lnTo>
                      <a:pt x="0" y="63500"/>
                    </a:lnTo>
                    <a:lnTo>
                      <a:pt x="2286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4" name="Picture 2" descr="https://t1.ftcdn.net/jpg/00/81/76/06/160_F_81760695_MyTROSXKOJNPjIaS6v5ZJBGDhOXYlmSy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8221" y="2867912"/>
                <a:ext cx="860566" cy="8605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" name="Группа 24"/>
            <p:cNvGrpSpPr/>
            <p:nvPr/>
          </p:nvGrpSpPr>
          <p:grpSpPr>
            <a:xfrm>
              <a:off x="3156045" y="2302790"/>
              <a:ext cx="898950" cy="898951"/>
              <a:chOff x="2638220" y="2857500"/>
              <a:chExt cx="898950" cy="898951"/>
            </a:xfrm>
          </p:grpSpPr>
          <p:sp>
            <p:nvSpPr>
              <p:cNvPr id="26" name="Прямоугольник 15"/>
              <p:cNvSpPr/>
              <p:nvPr/>
            </p:nvSpPr>
            <p:spPr>
              <a:xfrm>
                <a:off x="2819400" y="2946400"/>
                <a:ext cx="568325" cy="209550"/>
              </a:xfrm>
              <a:custGeom>
                <a:avLst/>
                <a:gdLst>
                  <a:gd name="connsiteX0" fmla="*/ 0 w 304800"/>
                  <a:gd name="connsiteY0" fmla="*/ 0 h 152400"/>
                  <a:gd name="connsiteX1" fmla="*/ 304800 w 304800"/>
                  <a:gd name="connsiteY1" fmla="*/ 0 h 152400"/>
                  <a:gd name="connsiteX2" fmla="*/ 304800 w 304800"/>
                  <a:gd name="connsiteY2" fmla="*/ 152400 h 152400"/>
                  <a:gd name="connsiteX3" fmla="*/ 0 w 304800"/>
                  <a:gd name="connsiteY3" fmla="*/ 152400 h 152400"/>
                  <a:gd name="connsiteX4" fmla="*/ 0 w 304800"/>
                  <a:gd name="connsiteY4" fmla="*/ 0 h 152400"/>
                  <a:gd name="connsiteX0" fmla="*/ 152400 w 304800"/>
                  <a:gd name="connsiteY0" fmla="*/ 393700 h 393700"/>
                  <a:gd name="connsiteX1" fmla="*/ 304800 w 304800"/>
                  <a:gd name="connsiteY1" fmla="*/ 0 h 393700"/>
                  <a:gd name="connsiteX2" fmla="*/ 304800 w 304800"/>
                  <a:gd name="connsiteY2" fmla="*/ 152400 h 393700"/>
                  <a:gd name="connsiteX3" fmla="*/ 0 w 304800"/>
                  <a:gd name="connsiteY3" fmla="*/ 152400 h 393700"/>
                  <a:gd name="connsiteX4" fmla="*/ 152400 w 304800"/>
                  <a:gd name="connsiteY4" fmla="*/ 393700 h 393700"/>
                  <a:gd name="connsiteX0" fmla="*/ 228600 w 381000"/>
                  <a:gd name="connsiteY0" fmla="*/ 393700 h 457200"/>
                  <a:gd name="connsiteX1" fmla="*/ 381000 w 381000"/>
                  <a:gd name="connsiteY1" fmla="*/ 0 h 457200"/>
                  <a:gd name="connsiteX2" fmla="*/ 381000 w 381000"/>
                  <a:gd name="connsiteY2" fmla="*/ 152400 h 457200"/>
                  <a:gd name="connsiteX3" fmla="*/ 0 w 381000"/>
                  <a:gd name="connsiteY3" fmla="*/ 457200 h 457200"/>
                  <a:gd name="connsiteX4" fmla="*/ 228600 w 381000"/>
                  <a:gd name="connsiteY4" fmla="*/ 393700 h 457200"/>
                  <a:gd name="connsiteX0" fmla="*/ 228600 w 381000"/>
                  <a:gd name="connsiteY0" fmla="*/ 393700 h 603250"/>
                  <a:gd name="connsiteX1" fmla="*/ 381000 w 381000"/>
                  <a:gd name="connsiteY1" fmla="*/ 0 h 603250"/>
                  <a:gd name="connsiteX2" fmla="*/ 288925 w 381000"/>
                  <a:gd name="connsiteY2" fmla="*/ 603250 h 603250"/>
                  <a:gd name="connsiteX3" fmla="*/ 0 w 381000"/>
                  <a:gd name="connsiteY3" fmla="*/ 457200 h 603250"/>
                  <a:gd name="connsiteX4" fmla="*/ 228600 w 381000"/>
                  <a:gd name="connsiteY4" fmla="*/ 393700 h 603250"/>
                  <a:gd name="connsiteX0" fmla="*/ 228600 w 568325"/>
                  <a:gd name="connsiteY0" fmla="*/ 0 h 209550"/>
                  <a:gd name="connsiteX1" fmla="*/ 568325 w 568325"/>
                  <a:gd name="connsiteY1" fmla="*/ 127000 h 209550"/>
                  <a:gd name="connsiteX2" fmla="*/ 288925 w 568325"/>
                  <a:gd name="connsiteY2" fmla="*/ 209550 h 209550"/>
                  <a:gd name="connsiteX3" fmla="*/ 0 w 568325"/>
                  <a:gd name="connsiteY3" fmla="*/ 63500 h 209550"/>
                  <a:gd name="connsiteX4" fmla="*/ 228600 w 568325"/>
                  <a:gd name="connsiteY4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8325" h="209550">
                    <a:moveTo>
                      <a:pt x="228600" y="0"/>
                    </a:moveTo>
                    <a:lnTo>
                      <a:pt x="568325" y="127000"/>
                    </a:lnTo>
                    <a:lnTo>
                      <a:pt x="288925" y="209550"/>
                    </a:lnTo>
                    <a:lnTo>
                      <a:pt x="0" y="63500"/>
                    </a:lnTo>
                    <a:lnTo>
                      <a:pt x="2286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7" name="Picture 2" descr="https://t1.ftcdn.net/jpg/00/81/76/06/160_F_81760695_MyTROSXKOJNPjIaS6v5ZJBGDhOXYlmSy.jpg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8220" y="2857500"/>
                <a:ext cx="898950" cy="8989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8" name="Стрелка вправо 27"/>
          <p:cNvSpPr/>
          <p:nvPr/>
        </p:nvSpPr>
        <p:spPr>
          <a:xfrm>
            <a:off x="2543645" y="1954197"/>
            <a:ext cx="1157315" cy="391448"/>
          </a:xfrm>
          <a:prstGeom prst="rightArrow">
            <a:avLst/>
          </a:prstGeom>
          <a:solidFill>
            <a:srgbClr val="EE7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476494" y="2589693"/>
            <a:ext cx="23190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rgbClr val="595959"/>
                </a:solidFill>
              </a:rPr>
              <a:t>Подготовка </a:t>
            </a:r>
            <a:r>
              <a:rPr lang="ru-RU" sz="1000" dirty="0" smtClean="0">
                <a:solidFill>
                  <a:srgbClr val="595959"/>
                </a:solidFill>
              </a:rPr>
              <a:t>организацией </a:t>
            </a:r>
            <a:r>
              <a:rPr lang="ru-RU" sz="1000" dirty="0">
                <a:solidFill>
                  <a:srgbClr val="595959"/>
                </a:solidFill>
              </a:rPr>
              <a:t>большого объема проверяемых документов в бумажном виде</a:t>
            </a:r>
          </a:p>
        </p:txBody>
      </p:sp>
      <p:sp>
        <p:nvSpPr>
          <p:cNvPr id="31" name="Стрелка вправо 30"/>
          <p:cNvSpPr/>
          <p:nvPr/>
        </p:nvSpPr>
        <p:spPr>
          <a:xfrm>
            <a:off x="5575681" y="1937292"/>
            <a:ext cx="1157542" cy="391448"/>
          </a:xfrm>
          <a:prstGeom prst="rightArrow">
            <a:avLst/>
          </a:prstGeom>
          <a:solidFill>
            <a:srgbClr val="EE7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722387" y="2667277"/>
            <a:ext cx="17952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595959"/>
                </a:solidFill>
              </a:rPr>
              <a:t>Рассмотрение документов, подготовка акта проверки с замечаниями</a:t>
            </a:r>
            <a:endParaRPr lang="ru-RU" sz="1000" dirty="0">
              <a:solidFill>
                <a:srgbClr val="595959"/>
              </a:solidFill>
            </a:endParaRPr>
          </a:p>
        </p:txBody>
      </p:sp>
      <p:pic>
        <p:nvPicPr>
          <p:cNvPr id="1028" name="Picture 4" descr="https://www-cdn.winshuttle.com/wp-content/uploads/2016/12/Depositphotos_37980967_m-2015-smal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715" y="1639209"/>
            <a:ext cx="964386" cy="96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353078" y="3172537"/>
            <a:ext cx="7641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Как следствие: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95981" y="3700931"/>
            <a:ext cx="101717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595959"/>
                </a:solidFill>
              </a:rPr>
              <a:t>Трудоемкий процесс проверки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33" y="3694709"/>
            <a:ext cx="554340" cy="554340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2892140" y="3694709"/>
            <a:ext cx="119169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595959"/>
                </a:solidFill>
              </a:rPr>
              <a:t>Длительный процесс проверки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168" y="3734534"/>
            <a:ext cx="507972" cy="507972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4883029" y="3827008"/>
            <a:ext cx="120555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595959"/>
                </a:solidFill>
              </a:rPr>
              <a:t>Низкая эффективность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17563" y="3713631"/>
            <a:ext cx="507972" cy="507972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6974615" y="3806105"/>
            <a:ext cx="109548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rgbClr val="595959"/>
                </a:solidFill>
              </a:rPr>
              <a:t>Человеческий фактор</a:t>
            </a:r>
            <a:endParaRPr lang="ru-RU" sz="1050" dirty="0">
              <a:solidFill>
                <a:srgbClr val="595959"/>
              </a:solidFill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210" y="3682384"/>
            <a:ext cx="589406" cy="589406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274320" y="4742581"/>
            <a:ext cx="855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AAE7"/>
                </a:solidFill>
              </a:rPr>
              <a:t>Решение</a:t>
            </a:r>
            <a:r>
              <a:rPr lang="ru-RU" dirty="0" smtClean="0"/>
              <a:t> – </a:t>
            </a:r>
            <a:r>
              <a:rPr lang="ru-RU" dirty="0"/>
              <a:t>применение единой платформы электронного документооборота</a:t>
            </a:r>
          </a:p>
        </p:txBody>
      </p:sp>
      <p:sp>
        <p:nvSpPr>
          <p:cNvPr id="37" name="Стрелка вправо 36"/>
          <p:cNvSpPr/>
          <p:nvPr/>
        </p:nvSpPr>
        <p:spPr>
          <a:xfrm>
            <a:off x="8260390" y="1944817"/>
            <a:ext cx="718067" cy="391448"/>
          </a:xfrm>
          <a:prstGeom prst="rightArrow">
            <a:avLst/>
          </a:prstGeom>
          <a:noFill/>
          <a:ln w="19050">
            <a:solidFill>
              <a:srgbClr val="EE74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>
            <a:off x="0" y="1937292"/>
            <a:ext cx="335401" cy="391448"/>
          </a:xfrm>
          <a:prstGeom prst="rightArrow">
            <a:avLst/>
          </a:prstGeom>
          <a:noFill/>
          <a:ln w="19050">
            <a:solidFill>
              <a:srgbClr val="EE74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147351" y="1171404"/>
            <a:ext cx="10738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595959"/>
                </a:solidFill>
              </a:rPr>
              <a:t>Повторная проверка устранения замечаний</a:t>
            </a:r>
            <a:endParaRPr lang="ru-RU" sz="10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7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8229600" cy="311479"/>
          </a:xfrm>
        </p:spPr>
        <p:txBody>
          <a:bodyPr/>
          <a:lstStyle/>
          <a:p>
            <a:r>
              <a:rPr lang="ru-RU" dirty="0" smtClean="0"/>
              <a:t>ПРЕДЛОЖЕНИЯ ПАО «РОСТЕЛЕКОМ»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000" smtClean="0">
                <a:latin typeface="Arial"/>
                <a:cs typeface="Arial"/>
              </a:rPr>
              <a:t>3</a:t>
            </a:fld>
            <a:endParaRPr lang="ru-RU" sz="1000" dirty="0">
              <a:latin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650" y="1210430"/>
            <a:ext cx="7924800" cy="317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Применение облачной технологии; </a:t>
            </a: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Личные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кабинеты в защищенном облаке РТК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Защищенные каналы связи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Настраиваемые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логистические информационные потоки;</a:t>
            </a:r>
          </a:p>
          <a:p>
            <a:pPr>
              <a:lnSpc>
                <a:spcPct val="130000"/>
              </a:lnSpc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Автоматизация процессов передачи данных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Обмен информацией в реальном времени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Система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уведомлений о направлении запросов, прочтении и нарушении регламента;</a:t>
            </a:r>
          </a:p>
          <a:p>
            <a:pPr>
              <a:lnSpc>
                <a:spcPct val="130000"/>
              </a:lnSpc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Маркировка запросов «юридически значимый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»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«информационный»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Формирование журнала событий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Просмотр документов непосредственно в ЛК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Сбор отчетной статистики о деятельности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инспектора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6800" y="4648323"/>
            <a:ext cx="7239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AAE7"/>
                </a:solidFill>
              </a:rPr>
              <a:t>В настоящее время у ПАО «Ростелеком» уже развернута национальная система «Электронный документооборот» (далее </a:t>
            </a:r>
            <a:r>
              <a:rPr lang="en-US" sz="1400" dirty="0" smtClean="0">
                <a:solidFill>
                  <a:srgbClr val="00AAE7"/>
                </a:solidFill>
              </a:rPr>
              <a:t>– </a:t>
            </a:r>
            <a:r>
              <a:rPr lang="ru-RU" sz="1400" dirty="0" smtClean="0">
                <a:solidFill>
                  <a:srgbClr val="00AAE7"/>
                </a:solidFill>
              </a:rPr>
              <a:t>НЦ </a:t>
            </a:r>
            <a:r>
              <a:rPr lang="ru-RU" sz="1400" dirty="0">
                <a:solidFill>
                  <a:srgbClr val="00AAE7"/>
                </a:solidFill>
              </a:rPr>
              <a:t>«ЭД</a:t>
            </a:r>
            <a:r>
              <a:rPr lang="ru-RU" sz="1400" dirty="0" smtClean="0">
                <a:solidFill>
                  <a:srgbClr val="00AAE7"/>
                </a:solidFill>
              </a:rPr>
              <a:t>»)</a:t>
            </a:r>
            <a:r>
              <a:rPr lang="en-US" sz="1400" dirty="0" smtClean="0">
                <a:solidFill>
                  <a:srgbClr val="00AAE7"/>
                </a:solidFill>
              </a:rPr>
              <a:t>, </a:t>
            </a:r>
            <a:r>
              <a:rPr lang="ru-RU" sz="1400" dirty="0" smtClean="0">
                <a:solidFill>
                  <a:srgbClr val="00AAE7"/>
                </a:solidFill>
              </a:rPr>
              <a:t>отвечающая </a:t>
            </a:r>
            <a:r>
              <a:rPr lang="ru-RU" sz="1400" dirty="0">
                <a:solidFill>
                  <a:srgbClr val="00AAE7"/>
                </a:solidFill>
              </a:rPr>
              <a:t>требованиям к планируемой платформе «Электронный кадровый надзор»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381000" y="4711591"/>
            <a:ext cx="604722" cy="604709"/>
            <a:chOff x="3429000" y="5435612"/>
            <a:chExt cx="558800" cy="558788"/>
          </a:xfrm>
          <a:solidFill>
            <a:srgbClr val="00AAE7"/>
          </a:solidFill>
        </p:grpSpPr>
        <p:sp>
          <p:nvSpPr>
            <p:cNvPr id="37" name="Shape 1888"/>
            <p:cNvSpPr/>
            <p:nvPr/>
          </p:nvSpPr>
          <p:spPr>
            <a:xfrm>
              <a:off x="3429000" y="5435612"/>
              <a:ext cx="279400" cy="558788"/>
            </a:xfrm>
            <a:custGeom>
              <a:avLst/>
              <a:gdLst/>
              <a:ahLst/>
              <a:cxnLst/>
              <a:rect l="0" t="0" r="0" b="0"/>
              <a:pathLst>
                <a:path w="279400" h="558864">
                  <a:moveTo>
                    <a:pt x="279400" y="0"/>
                  </a:moveTo>
                  <a:lnTo>
                    <a:pt x="279400" y="12700"/>
                  </a:lnTo>
                  <a:cubicBezTo>
                    <a:pt x="132347" y="12700"/>
                    <a:pt x="12700" y="132359"/>
                    <a:pt x="12700" y="279438"/>
                  </a:cubicBezTo>
                  <a:cubicBezTo>
                    <a:pt x="12700" y="426504"/>
                    <a:pt x="132347" y="546164"/>
                    <a:pt x="279400" y="546164"/>
                  </a:cubicBezTo>
                  <a:lnTo>
                    <a:pt x="279400" y="558864"/>
                  </a:lnTo>
                  <a:cubicBezTo>
                    <a:pt x="125336" y="558864"/>
                    <a:pt x="0" y="433515"/>
                    <a:pt x="0" y="279438"/>
                  </a:cubicBezTo>
                  <a:cubicBezTo>
                    <a:pt x="0" y="125349"/>
                    <a:pt x="125336" y="0"/>
                    <a:pt x="27940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8" name="Shape 1889"/>
            <p:cNvSpPr/>
            <p:nvPr/>
          </p:nvSpPr>
          <p:spPr>
            <a:xfrm>
              <a:off x="3708400" y="5435612"/>
              <a:ext cx="279400" cy="558788"/>
            </a:xfrm>
            <a:custGeom>
              <a:avLst/>
              <a:gdLst/>
              <a:ahLst/>
              <a:cxnLst/>
              <a:rect l="0" t="0" r="0" b="0"/>
              <a:pathLst>
                <a:path w="279400" h="558864">
                  <a:moveTo>
                    <a:pt x="0" y="0"/>
                  </a:moveTo>
                  <a:cubicBezTo>
                    <a:pt x="154064" y="0"/>
                    <a:pt x="279400" y="125349"/>
                    <a:pt x="279400" y="279438"/>
                  </a:cubicBezTo>
                  <a:cubicBezTo>
                    <a:pt x="279400" y="433515"/>
                    <a:pt x="154064" y="558864"/>
                    <a:pt x="0" y="558864"/>
                  </a:cubicBezTo>
                  <a:lnTo>
                    <a:pt x="0" y="546164"/>
                  </a:lnTo>
                  <a:cubicBezTo>
                    <a:pt x="147053" y="546164"/>
                    <a:pt x="266700" y="426504"/>
                    <a:pt x="266700" y="279438"/>
                  </a:cubicBezTo>
                  <a:cubicBezTo>
                    <a:pt x="266700" y="132359"/>
                    <a:pt x="147053" y="12700"/>
                    <a:pt x="0" y="1270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9" name="Shape 1890"/>
            <p:cNvSpPr/>
            <p:nvPr/>
          </p:nvSpPr>
          <p:spPr>
            <a:xfrm>
              <a:off x="3548982" y="5682287"/>
              <a:ext cx="46415" cy="166118"/>
            </a:xfrm>
            <a:custGeom>
              <a:avLst/>
              <a:gdLst/>
              <a:ahLst/>
              <a:cxnLst/>
              <a:rect l="0" t="0" r="0" b="0"/>
              <a:pathLst>
                <a:path w="46415" h="166141">
                  <a:moveTo>
                    <a:pt x="25222" y="0"/>
                  </a:moveTo>
                  <a:lnTo>
                    <a:pt x="46415" y="0"/>
                  </a:lnTo>
                  <a:lnTo>
                    <a:pt x="46415" y="12700"/>
                  </a:lnTo>
                  <a:lnTo>
                    <a:pt x="29693" y="12700"/>
                  </a:lnTo>
                  <a:cubicBezTo>
                    <a:pt x="18199" y="46990"/>
                    <a:pt x="13691" y="117081"/>
                    <a:pt x="20600" y="153441"/>
                  </a:cubicBezTo>
                  <a:lnTo>
                    <a:pt x="46415" y="153441"/>
                  </a:lnTo>
                  <a:lnTo>
                    <a:pt x="46415" y="166141"/>
                  </a:lnTo>
                  <a:lnTo>
                    <a:pt x="15469" y="166141"/>
                  </a:lnTo>
                  <a:cubicBezTo>
                    <a:pt x="12522" y="166141"/>
                    <a:pt x="9982" y="164135"/>
                    <a:pt x="9284" y="161277"/>
                  </a:cubicBezTo>
                  <a:cubicBezTo>
                    <a:pt x="0" y="122758"/>
                    <a:pt x="5233" y="40462"/>
                    <a:pt x="19291" y="4064"/>
                  </a:cubicBezTo>
                  <a:cubicBezTo>
                    <a:pt x="20257" y="1613"/>
                    <a:pt x="22594" y="0"/>
                    <a:pt x="25222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0" name="Shape 1891"/>
            <p:cNvSpPr/>
            <p:nvPr/>
          </p:nvSpPr>
          <p:spPr>
            <a:xfrm>
              <a:off x="3595397" y="5682287"/>
              <a:ext cx="41787" cy="166118"/>
            </a:xfrm>
            <a:custGeom>
              <a:avLst/>
              <a:gdLst/>
              <a:ahLst/>
              <a:cxnLst/>
              <a:rect l="0" t="0" r="0" b="0"/>
              <a:pathLst>
                <a:path w="41787" h="166141">
                  <a:moveTo>
                    <a:pt x="0" y="0"/>
                  </a:moveTo>
                  <a:lnTo>
                    <a:pt x="35437" y="0"/>
                  </a:lnTo>
                  <a:cubicBezTo>
                    <a:pt x="38955" y="0"/>
                    <a:pt x="41787" y="2845"/>
                    <a:pt x="41787" y="6350"/>
                  </a:cubicBezTo>
                  <a:lnTo>
                    <a:pt x="41787" y="159791"/>
                  </a:lnTo>
                  <a:cubicBezTo>
                    <a:pt x="41787" y="163297"/>
                    <a:pt x="38955" y="166141"/>
                    <a:pt x="35437" y="166141"/>
                  </a:cubicBezTo>
                  <a:lnTo>
                    <a:pt x="0" y="166141"/>
                  </a:lnTo>
                  <a:lnTo>
                    <a:pt x="0" y="153441"/>
                  </a:lnTo>
                  <a:lnTo>
                    <a:pt x="29087" y="153441"/>
                  </a:lnTo>
                  <a:lnTo>
                    <a:pt x="29087" y="12700"/>
                  </a:ln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1" name="Shape 1892"/>
            <p:cNvSpPr/>
            <p:nvPr/>
          </p:nvSpPr>
          <p:spPr>
            <a:xfrm>
              <a:off x="3624486" y="5518442"/>
              <a:ext cx="238773" cy="323565"/>
            </a:xfrm>
            <a:custGeom>
              <a:avLst/>
              <a:gdLst/>
              <a:ahLst/>
              <a:cxnLst/>
              <a:rect l="0" t="0" r="0" b="0"/>
              <a:pathLst>
                <a:path w="238773" h="323609">
                  <a:moveTo>
                    <a:pt x="123558" y="457"/>
                  </a:moveTo>
                  <a:cubicBezTo>
                    <a:pt x="133401" y="558"/>
                    <a:pt x="144412" y="7772"/>
                    <a:pt x="146825" y="23609"/>
                  </a:cubicBezTo>
                  <a:cubicBezTo>
                    <a:pt x="149568" y="41656"/>
                    <a:pt x="145085" y="66903"/>
                    <a:pt x="135103" y="89509"/>
                  </a:cubicBezTo>
                  <a:cubicBezTo>
                    <a:pt x="126340" y="109360"/>
                    <a:pt x="124816" y="126911"/>
                    <a:pt x="131026" y="136449"/>
                  </a:cubicBezTo>
                  <a:cubicBezTo>
                    <a:pt x="134722" y="142138"/>
                    <a:pt x="141288" y="145009"/>
                    <a:pt x="150508" y="145009"/>
                  </a:cubicBezTo>
                  <a:lnTo>
                    <a:pt x="206769" y="145009"/>
                  </a:lnTo>
                  <a:cubicBezTo>
                    <a:pt x="219329" y="145009"/>
                    <a:pt x="226708" y="149530"/>
                    <a:pt x="230683" y="153314"/>
                  </a:cubicBezTo>
                  <a:cubicBezTo>
                    <a:pt x="235839" y="158229"/>
                    <a:pt x="238684" y="164986"/>
                    <a:pt x="238684" y="172364"/>
                  </a:cubicBezTo>
                  <a:cubicBezTo>
                    <a:pt x="238684" y="180238"/>
                    <a:pt x="235369" y="188277"/>
                    <a:pt x="229375" y="193649"/>
                  </a:cubicBezTo>
                  <a:cubicBezTo>
                    <a:pt x="235382" y="198920"/>
                    <a:pt x="238773" y="206743"/>
                    <a:pt x="238773" y="214223"/>
                  </a:cubicBezTo>
                  <a:cubicBezTo>
                    <a:pt x="238773" y="221907"/>
                    <a:pt x="235484" y="228905"/>
                    <a:pt x="229502" y="233909"/>
                  </a:cubicBezTo>
                  <a:cubicBezTo>
                    <a:pt x="227292" y="235750"/>
                    <a:pt x="224790" y="237287"/>
                    <a:pt x="222009" y="238531"/>
                  </a:cubicBezTo>
                  <a:cubicBezTo>
                    <a:pt x="225959" y="243281"/>
                    <a:pt x="228105" y="249339"/>
                    <a:pt x="228105" y="255320"/>
                  </a:cubicBezTo>
                  <a:cubicBezTo>
                    <a:pt x="228105" y="262865"/>
                    <a:pt x="224815" y="269748"/>
                    <a:pt x="218859" y="274675"/>
                  </a:cubicBezTo>
                  <a:cubicBezTo>
                    <a:pt x="216281" y="276809"/>
                    <a:pt x="213284" y="278536"/>
                    <a:pt x="209906" y="279844"/>
                  </a:cubicBezTo>
                  <a:cubicBezTo>
                    <a:pt x="212458" y="283743"/>
                    <a:pt x="213944" y="288607"/>
                    <a:pt x="213944" y="293992"/>
                  </a:cubicBezTo>
                  <a:cubicBezTo>
                    <a:pt x="213944" y="301752"/>
                    <a:pt x="210833" y="309004"/>
                    <a:pt x="205156" y="314363"/>
                  </a:cubicBezTo>
                  <a:cubicBezTo>
                    <a:pt x="200723" y="318579"/>
                    <a:pt x="192532" y="323583"/>
                    <a:pt x="178715" y="323583"/>
                  </a:cubicBezTo>
                  <a:lnTo>
                    <a:pt x="170282" y="323596"/>
                  </a:lnTo>
                  <a:cubicBezTo>
                    <a:pt x="166967" y="323609"/>
                    <a:pt x="163462" y="323609"/>
                    <a:pt x="159804" y="323609"/>
                  </a:cubicBezTo>
                  <a:cubicBezTo>
                    <a:pt x="129807" y="323609"/>
                    <a:pt x="89688" y="323037"/>
                    <a:pt x="58446" y="316865"/>
                  </a:cubicBezTo>
                  <a:cubicBezTo>
                    <a:pt x="50190" y="315239"/>
                    <a:pt x="42659" y="312738"/>
                    <a:pt x="35382" y="310312"/>
                  </a:cubicBezTo>
                  <a:cubicBezTo>
                    <a:pt x="25298" y="306959"/>
                    <a:pt x="15786" y="303797"/>
                    <a:pt x="6350" y="303797"/>
                  </a:cubicBezTo>
                  <a:cubicBezTo>
                    <a:pt x="2845" y="303797"/>
                    <a:pt x="0" y="300965"/>
                    <a:pt x="0" y="297447"/>
                  </a:cubicBezTo>
                  <a:cubicBezTo>
                    <a:pt x="0" y="293941"/>
                    <a:pt x="2845" y="291097"/>
                    <a:pt x="6350" y="291097"/>
                  </a:cubicBezTo>
                  <a:cubicBezTo>
                    <a:pt x="17843" y="291097"/>
                    <a:pt x="28308" y="294576"/>
                    <a:pt x="39396" y="298259"/>
                  </a:cubicBezTo>
                  <a:cubicBezTo>
                    <a:pt x="46292" y="300558"/>
                    <a:pt x="53429" y="302933"/>
                    <a:pt x="60897" y="304406"/>
                  </a:cubicBezTo>
                  <a:cubicBezTo>
                    <a:pt x="94742" y="311086"/>
                    <a:pt x="140208" y="311010"/>
                    <a:pt x="170256" y="310896"/>
                  </a:cubicBezTo>
                  <a:lnTo>
                    <a:pt x="178715" y="310883"/>
                  </a:lnTo>
                  <a:cubicBezTo>
                    <a:pt x="186347" y="310883"/>
                    <a:pt x="192456" y="308902"/>
                    <a:pt x="196431" y="305143"/>
                  </a:cubicBezTo>
                  <a:cubicBezTo>
                    <a:pt x="199530" y="302196"/>
                    <a:pt x="201244" y="298234"/>
                    <a:pt x="201244" y="293992"/>
                  </a:cubicBezTo>
                  <a:cubicBezTo>
                    <a:pt x="201244" y="288595"/>
                    <a:pt x="198323" y="282791"/>
                    <a:pt x="191910" y="282791"/>
                  </a:cubicBezTo>
                  <a:cubicBezTo>
                    <a:pt x="188405" y="282791"/>
                    <a:pt x="185560" y="279946"/>
                    <a:pt x="185560" y="276441"/>
                  </a:cubicBezTo>
                  <a:cubicBezTo>
                    <a:pt x="185560" y="272936"/>
                    <a:pt x="188405" y="270091"/>
                    <a:pt x="191910" y="270091"/>
                  </a:cubicBezTo>
                  <a:cubicBezTo>
                    <a:pt x="200152" y="270091"/>
                    <a:pt x="206654" y="268300"/>
                    <a:pt x="210757" y="264897"/>
                  </a:cubicBezTo>
                  <a:cubicBezTo>
                    <a:pt x="214592" y="261722"/>
                    <a:pt x="215405" y="257937"/>
                    <a:pt x="215405" y="255320"/>
                  </a:cubicBezTo>
                  <a:cubicBezTo>
                    <a:pt x="215405" y="248857"/>
                    <a:pt x="210465" y="242176"/>
                    <a:pt x="202222" y="242176"/>
                  </a:cubicBezTo>
                  <a:cubicBezTo>
                    <a:pt x="198704" y="242176"/>
                    <a:pt x="195872" y="239332"/>
                    <a:pt x="195872" y="235826"/>
                  </a:cubicBezTo>
                  <a:cubicBezTo>
                    <a:pt x="195872" y="232321"/>
                    <a:pt x="198704" y="229476"/>
                    <a:pt x="202222" y="229476"/>
                  </a:cubicBezTo>
                  <a:cubicBezTo>
                    <a:pt x="210591" y="229476"/>
                    <a:pt x="217208" y="227635"/>
                    <a:pt x="221349" y="224168"/>
                  </a:cubicBezTo>
                  <a:cubicBezTo>
                    <a:pt x="225247" y="220904"/>
                    <a:pt x="226073" y="216967"/>
                    <a:pt x="226073" y="214223"/>
                  </a:cubicBezTo>
                  <a:cubicBezTo>
                    <a:pt x="226073" y="207391"/>
                    <a:pt x="220815" y="200025"/>
                    <a:pt x="212319" y="200025"/>
                  </a:cubicBezTo>
                  <a:cubicBezTo>
                    <a:pt x="208801" y="200025"/>
                    <a:pt x="205969" y="197180"/>
                    <a:pt x="205969" y="193675"/>
                  </a:cubicBezTo>
                  <a:cubicBezTo>
                    <a:pt x="205969" y="190157"/>
                    <a:pt x="208801" y="187325"/>
                    <a:pt x="212319" y="187325"/>
                  </a:cubicBezTo>
                  <a:cubicBezTo>
                    <a:pt x="220878" y="187325"/>
                    <a:pt x="225984" y="179718"/>
                    <a:pt x="225984" y="172364"/>
                  </a:cubicBezTo>
                  <a:cubicBezTo>
                    <a:pt x="225984" y="168491"/>
                    <a:pt x="224549" y="164998"/>
                    <a:pt x="221945" y="162509"/>
                  </a:cubicBezTo>
                  <a:cubicBezTo>
                    <a:pt x="218630" y="159372"/>
                    <a:pt x="213385" y="157709"/>
                    <a:pt x="206769" y="157709"/>
                  </a:cubicBezTo>
                  <a:lnTo>
                    <a:pt x="150508" y="157709"/>
                  </a:lnTo>
                  <a:cubicBezTo>
                    <a:pt x="133325" y="157709"/>
                    <a:pt x="124638" y="149911"/>
                    <a:pt x="120383" y="143383"/>
                  </a:cubicBezTo>
                  <a:cubicBezTo>
                    <a:pt x="111697" y="130035"/>
                    <a:pt x="112827" y="108521"/>
                    <a:pt x="123495" y="84379"/>
                  </a:cubicBezTo>
                  <a:cubicBezTo>
                    <a:pt x="132550" y="63868"/>
                    <a:pt x="136677" y="41300"/>
                    <a:pt x="134265" y="25514"/>
                  </a:cubicBezTo>
                  <a:cubicBezTo>
                    <a:pt x="132893" y="16459"/>
                    <a:pt x="127546" y="13208"/>
                    <a:pt x="123406" y="13157"/>
                  </a:cubicBezTo>
                  <a:lnTo>
                    <a:pt x="123304" y="13157"/>
                  </a:lnTo>
                  <a:cubicBezTo>
                    <a:pt x="119659" y="13157"/>
                    <a:pt x="115011" y="15697"/>
                    <a:pt x="113729" y="22885"/>
                  </a:cubicBezTo>
                  <a:cubicBezTo>
                    <a:pt x="109271" y="48234"/>
                    <a:pt x="92761" y="82613"/>
                    <a:pt x="74473" y="104622"/>
                  </a:cubicBezTo>
                  <a:cubicBezTo>
                    <a:pt x="65037" y="115976"/>
                    <a:pt x="59614" y="131305"/>
                    <a:pt x="54839" y="144831"/>
                  </a:cubicBezTo>
                  <a:cubicBezTo>
                    <a:pt x="51994" y="152908"/>
                    <a:pt x="49302" y="160515"/>
                    <a:pt x="46025" y="166459"/>
                  </a:cubicBezTo>
                  <a:cubicBezTo>
                    <a:pt x="34493" y="187337"/>
                    <a:pt x="12281" y="184645"/>
                    <a:pt x="11367" y="184518"/>
                  </a:cubicBezTo>
                  <a:cubicBezTo>
                    <a:pt x="7887" y="184048"/>
                    <a:pt x="5449" y="180861"/>
                    <a:pt x="5905" y="177381"/>
                  </a:cubicBezTo>
                  <a:cubicBezTo>
                    <a:pt x="6376" y="173901"/>
                    <a:pt x="9576" y="171437"/>
                    <a:pt x="13030" y="171920"/>
                  </a:cubicBezTo>
                  <a:cubicBezTo>
                    <a:pt x="13589" y="171971"/>
                    <a:pt x="27610" y="173507"/>
                    <a:pt x="34913" y="160312"/>
                  </a:cubicBezTo>
                  <a:cubicBezTo>
                    <a:pt x="37681" y="155308"/>
                    <a:pt x="40196" y="148171"/>
                    <a:pt x="42875" y="140602"/>
                  </a:cubicBezTo>
                  <a:cubicBezTo>
                    <a:pt x="47994" y="126073"/>
                    <a:pt x="53810" y="109613"/>
                    <a:pt x="64707" y="96507"/>
                  </a:cubicBezTo>
                  <a:cubicBezTo>
                    <a:pt x="81471" y="76327"/>
                    <a:pt x="97168" y="43739"/>
                    <a:pt x="101232" y="20675"/>
                  </a:cubicBezTo>
                  <a:cubicBezTo>
                    <a:pt x="103721" y="6540"/>
                    <a:pt x="113894" y="0"/>
                    <a:pt x="123558" y="457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2" name="Shape 1893"/>
            <p:cNvSpPr/>
            <p:nvPr/>
          </p:nvSpPr>
          <p:spPr>
            <a:xfrm>
              <a:off x="3806107" y="5705735"/>
              <a:ext cx="37033" cy="12698"/>
            </a:xfrm>
            <a:custGeom>
              <a:avLst/>
              <a:gdLst/>
              <a:ahLst/>
              <a:cxnLst/>
              <a:rect l="0" t="0" r="0" b="0"/>
              <a:pathLst>
                <a:path w="37033" h="12700">
                  <a:moveTo>
                    <a:pt x="6350" y="0"/>
                  </a:moveTo>
                  <a:lnTo>
                    <a:pt x="30683" y="0"/>
                  </a:lnTo>
                  <a:cubicBezTo>
                    <a:pt x="34188" y="0"/>
                    <a:pt x="37033" y="2845"/>
                    <a:pt x="37033" y="6350"/>
                  </a:cubicBezTo>
                  <a:cubicBezTo>
                    <a:pt x="37033" y="9855"/>
                    <a:pt x="34188" y="12700"/>
                    <a:pt x="30683" y="12700"/>
                  </a:cubicBezTo>
                  <a:lnTo>
                    <a:pt x="6350" y="12700"/>
                  </a:ln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3" name="Shape 1894"/>
            <p:cNvSpPr/>
            <p:nvPr/>
          </p:nvSpPr>
          <p:spPr>
            <a:xfrm>
              <a:off x="3803174" y="5747898"/>
              <a:ext cx="29870" cy="12698"/>
            </a:xfrm>
            <a:custGeom>
              <a:avLst/>
              <a:gdLst/>
              <a:ahLst/>
              <a:cxnLst/>
              <a:rect l="0" t="0" r="0" b="0"/>
              <a:pathLst>
                <a:path w="29870" h="12700">
                  <a:moveTo>
                    <a:pt x="6350" y="0"/>
                  </a:moveTo>
                  <a:lnTo>
                    <a:pt x="23520" y="0"/>
                  </a:lnTo>
                  <a:cubicBezTo>
                    <a:pt x="27025" y="0"/>
                    <a:pt x="29870" y="2845"/>
                    <a:pt x="29870" y="6350"/>
                  </a:cubicBezTo>
                  <a:cubicBezTo>
                    <a:pt x="29870" y="9855"/>
                    <a:pt x="27025" y="12700"/>
                    <a:pt x="23520" y="12700"/>
                  </a:cubicBezTo>
                  <a:lnTo>
                    <a:pt x="6350" y="12700"/>
                  </a:lnTo>
                  <a:cubicBezTo>
                    <a:pt x="2845" y="12700"/>
                    <a:pt x="0" y="9855"/>
                    <a:pt x="0" y="6350"/>
                  </a:cubicBezTo>
                  <a:cubicBezTo>
                    <a:pt x="0" y="2845"/>
                    <a:pt x="2845" y="0"/>
                    <a:pt x="6350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4" name="Shape 1895"/>
            <p:cNvSpPr/>
            <p:nvPr/>
          </p:nvSpPr>
          <p:spPr>
            <a:xfrm>
              <a:off x="3799135" y="5788320"/>
              <a:ext cx="23571" cy="12876"/>
            </a:xfrm>
            <a:custGeom>
              <a:avLst/>
              <a:gdLst/>
              <a:ahLst/>
              <a:cxnLst/>
              <a:rect l="0" t="0" r="0" b="0"/>
              <a:pathLst>
                <a:path w="23571" h="12878">
                  <a:moveTo>
                    <a:pt x="17069" y="0"/>
                  </a:moveTo>
                  <a:cubicBezTo>
                    <a:pt x="20561" y="407"/>
                    <a:pt x="23444" y="2743"/>
                    <a:pt x="23520" y="6261"/>
                  </a:cubicBezTo>
                  <a:cubicBezTo>
                    <a:pt x="23571" y="9754"/>
                    <a:pt x="20777" y="12636"/>
                    <a:pt x="17259" y="12700"/>
                  </a:cubicBezTo>
                  <a:lnTo>
                    <a:pt x="6502" y="12878"/>
                  </a:lnTo>
                  <a:lnTo>
                    <a:pt x="6401" y="12878"/>
                  </a:lnTo>
                  <a:cubicBezTo>
                    <a:pt x="2946" y="12878"/>
                    <a:pt x="114" y="10097"/>
                    <a:pt x="51" y="6629"/>
                  </a:cubicBezTo>
                  <a:cubicBezTo>
                    <a:pt x="0" y="3124"/>
                    <a:pt x="2794" y="241"/>
                    <a:pt x="6299" y="178"/>
                  </a:cubicBezTo>
                  <a:lnTo>
                    <a:pt x="17069" y="0"/>
                  </a:ln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67" name="Скругленный прямоугольник 66"/>
          <p:cNvSpPr/>
          <p:nvPr/>
        </p:nvSpPr>
        <p:spPr>
          <a:xfrm>
            <a:off x="266700" y="4594860"/>
            <a:ext cx="8267700" cy="845820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A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13" y="1244137"/>
            <a:ext cx="278275" cy="2782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65" y="1867302"/>
            <a:ext cx="152035" cy="1520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74" y="1581845"/>
            <a:ext cx="192626" cy="1926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92" y="2161469"/>
            <a:ext cx="172176" cy="1721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24" y="2406406"/>
            <a:ext cx="209591" cy="2095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93" y="2695313"/>
            <a:ext cx="182932" cy="1829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03" y="2965580"/>
            <a:ext cx="194412" cy="1944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66" y="3276723"/>
            <a:ext cx="154145" cy="1541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19" y="3542137"/>
            <a:ext cx="132081" cy="1320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05" y="3795978"/>
            <a:ext cx="181096" cy="1810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71" y="4058820"/>
            <a:ext cx="218429" cy="21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6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" name="Прямая соединительная линия 173"/>
          <p:cNvCxnSpPr/>
          <p:nvPr/>
        </p:nvCxnSpPr>
        <p:spPr>
          <a:xfrm flipV="1">
            <a:off x="6298439" y="2028825"/>
            <a:ext cx="0" cy="2403937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5" name="Прямоугольник 174"/>
          <p:cNvSpPr/>
          <p:nvPr/>
        </p:nvSpPr>
        <p:spPr>
          <a:xfrm>
            <a:off x="6008459" y="1793241"/>
            <a:ext cx="58060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Интернет</a:t>
            </a:r>
            <a:endParaRPr lang="ru-RU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67" name="Прямая соединительная линия 166"/>
          <p:cNvCxnSpPr/>
          <p:nvPr/>
        </p:nvCxnSpPr>
        <p:spPr>
          <a:xfrm flipV="1">
            <a:off x="2518104" y="2033588"/>
            <a:ext cx="0" cy="2400084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0" name="Скругленный прямоугольник 69"/>
          <p:cNvSpPr/>
          <p:nvPr/>
        </p:nvSpPr>
        <p:spPr>
          <a:xfrm>
            <a:off x="3048000" y="1790700"/>
            <a:ext cx="2712396" cy="2819400"/>
          </a:xfrm>
          <a:prstGeom prst="roundRect">
            <a:avLst>
              <a:gd name="adj" fmla="val 9175"/>
            </a:avLst>
          </a:prstGeom>
          <a:noFill/>
          <a:ln w="12700">
            <a:solidFill>
              <a:srgbClr val="59595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6858000" cy="31147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>
                <a:ea typeface="Roboto" panose="020B0604020202020204" charset="0"/>
                <a:cs typeface="Roboto" panose="020B0604020202020204" charset="0"/>
              </a:rPr>
              <a:t>БИЗНЕС-ПРОЦЕСС ПИЛОТНОГО ПРОЕКТА</a:t>
            </a:r>
            <a:endParaRPr lang="ru-RU" dirty="0">
              <a:ea typeface="Roboto" panose="020B0604020202020204" charset="0"/>
              <a:cs typeface="Roboto" panose="020B060402020202020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000" smtClean="0">
                <a:latin typeface="Arial"/>
                <a:cs typeface="Arial"/>
              </a:rPr>
              <a:t>4</a:t>
            </a:fld>
            <a:endParaRPr lang="ru-RU" sz="1000" dirty="0">
              <a:latin typeface="Arial"/>
              <a:cs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75" y="3052044"/>
            <a:ext cx="457200" cy="457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27"/>
          <a:stretch/>
        </p:blipFill>
        <p:spPr>
          <a:xfrm>
            <a:off x="1194591" y="2359630"/>
            <a:ext cx="449580" cy="4533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65549" y="2789388"/>
            <a:ext cx="6735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Роструд</a:t>
            </a:r>
            <a:endParaRPr lang="ru-RU" sz="10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1965566" y="2800851"/>
            <a:ext cx="1260234" cy="0"/>
          </a:xfrm>
          <a:prstGeom prst="straightConnector1">
            <a:avLst/>
          </a:prstGeom>
          <a:ln w="19050">
            <a:solidFill>
              <a:srgbClr val="00AAE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032600" y="2566208"/>
            <a:ext cx="805029" cy="21544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800" dirty="0" smtClean="0">
                <a:solidFill>
                  <a:srgbClr val="00AAE7"/>
                </a:solidFill>
              </a:rPr>
              <a:t>Авторизация</a:t>
            </a:r>
            <a:endParaRPr lang="ru-RU" sz="800" dirty="0">
              <a:solidFill>
                <a:srgbClr val="00AAE7"/>
              </a:solidFill>
            </a:endParaRPr>
          </a:p>
        </p:txBody>
      </p:sp>
      <p:grpSp>
        <p:nvGrpSpPr>
          <p:cNvPr id="88" name="Группа 87"/>
          <p:cNvGrpSpPr/>
          <p:nvPr/>
        </p:nvGrpSpPr>
        <p:grpSpPr>
          <a:xfrm>
            <a:off x="1454506" y="3298265"/>
            <a:ext cx="308915" cy="242766"/>
            <a:chOff x="782955" y="3270287"/>
            <a:chExt cx="308915" cy="242766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87070" y="3270287"/>
              <a:ext cx="304800" cy="2427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AAE7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 flipV="1">
              <a:off x="782955" y="3462542"/>
              <a:ext cx="304800" cy="457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AAE7"/>
                </a:solidFill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904403" y="333714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4845996" y="2655920"/>
            <a:ext cx="686122" cy="870987"/>
          </a:xfrm>
          <a:prstGeom prst="rect">
            <a:avLst/>
          </a:prstGeom>
          <a:noFill/>
          <a:ln w="19050">
            <a:solidFill>
              <a:srgbClr val="EE7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806796" y="2629055"/>
            <a:ext cx="5421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 smtClean="0">
                <a:solidFill>
                  <a:srgbClr val="EE7400"/>
                </a:solidFill>
              </a:rPr>
              <a:t>ЛК РТК</a:t>
            </a:r>
            <a:endParaRPr lang="ru-RU" sz="800" b="1" dirty="0">
              <a:solidFill>
                <a:srgbClr val="EE74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808624" y="2796567"/>
            <a:ext cx="7344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 smtClean="0">
                <a:solidFill>
                  <a:srgbClr val="EE7400"/>
                </a:solidFill>
              </a:rPr>
              <a:t>Входящие</a:t>
            </a:r>
          </a:p>
          <a:p>
            <a:r>
              <a:rPr lang="ru-RU" sz="800" dirty="0" smtClean="0">
                <a:solidFill>
                  <a:srgbClr val="EE7400"/>
                </a:solidFill>
              </a:rPr>
              <a:t>Исходящие</a:t>
            </a:r>
            <a:endParaRPr lang="ru-RU" sz="800" dirty="0">
              <a:solidFill>
                <a:srgbClr val="EE7400"/>
              </a:solidFill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767" y="3115873"/>
            <a:ext cx="177786" cy="17778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81" y="3115891"/>
            <a:ext cx="177786" cy="177786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399" y="3115873"/>
            <a:ext cx="177786" cy="17778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767" y="3296711"/>
            <a:ext cx="177786" cy="17778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81" y="3296729"/>
            <a:ext cx="177786" cy="17778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399" y="3296711"/>
            <a:ext cx="177786" cy="177786"/>
          </a:xfrm>
          <a:prstGeom prst="rect">
            <a:avLst/>
          </a:prstGeom>
        </p:spPr>
      </p:pic>
      <p:grpSp>
        <p:nvGrpSpPr>
          <p:cNvPr id="124" name="Группа 123"/>
          <p:cNvGrpSpPr/>
          <p:nvPr/>
        </p:nvGrpSpPr>
        <p:grpSpPr>
          <a:xfrm>
            <a:off x="3183534" y="2629055"/>
            <a:ext cx="772969" cy="897852"/>
            <a:chOff x="3130396" y="2857655"/>
            <a:chExt cx="772969" cy="897852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3169596" y="2884520"/>
              <a:ext cx="685800" cy="870987"/>
            </a:xfrm>
            <a:prstGeom prst="rect">
              <a:avLst/>
            </a:prstGeom>
            <a:noFill/>
            <a:ln w="19050">
              <a:solidFill>
                <a:srgbClr val="00AA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130396" y="2857655"/>
              <a:ext cx="77296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" b="1" dirty="0" smtClean="0">
                  <a:solidFill>
                    <a:srgbClr val="00AAE7"/>
                  </a:solidFill>
                </a:rPr>
                <a:t>ЛК </a:t>
              </a:r>
              <a:r>
                <a:rPr lang="ru-RU" sz="800" b="1" dirty="0" err="1" smtClean="0">
                  <a:solidFill>
                    <a:srgbClr val="00AAE7"/>
                  </a:solidFill>
                </a:rPr>
                <a:t>Роструд</a:t>
              </a:r>
              <a:endParaRPr lang="ru-RU" sz="800" b="1" dirty="0">
                <a:solidFill>
                  <a:srgbClr val="00AAE7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132224" y="3025167"/>
              <a:ext cx="73449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" dirty="0" smtClean="0">
                  <a:solidFill>
                    <a:srgbClr val="00AAE7"/>
                  </a:solidFill>
                </a:rPr>
                <a:t>Входящие</a:t>
              </a:r>
            </a:p>
            <a:p>
              <a:r>
                <a:rPr lang="ru-RU" sz="800" dirty="0" smtClean="0">
                  <a:solidFill>
                    <a:srgbClr val="00AAE7"/>
                  </a:solidFill>
                </a:rPr>
                <a:t>Исходящие</a:t>
              </a:r>
              <a:endParaRPr lang="ru-RU" sz="800" dirty="0">
                <a:solidFill>
                  <a:srgbClr val="00AAE7"/>
                </a:solidFill>
              </a:endParaRPr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7367" y="3344473"/>
              <a:ext cx="177786" cy="177786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0809" y="3344473"/>
              <a:ext cx="177786" cy="177786"/>
            </a:xfrm>
            <a:prstGeom prst="rect">
              <a:avLst/>
            </a:prstGeom>
          </p:spPr>
        </p:pic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4999" y="3344473"/>
              <a:ext cx="177786" cy="177786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7367" y="3522259"/>
              <a:ext cx="177786" cy="177786"/>
            </a:xfrm>
            <a:prstGeom prst="rect">
              <a:avLst/>
            </a:prstGeom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0809" y="3522259"/>
              <a:ext cx="177786" cy="177786"/>
            </a:xfrm>
            <a:prstGeom prst="rect">
              <a:avLst/>
            </a:prstGeom>
          </p:spPr>
        </p:pic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4999" y="3522259"/>
              <a:ext cx="177786" cy="177786"/>
            </a:xfrm>
            <a:prstGeom prst="rect">
              <a:avLst/>
            </a:prstGeom>
          </p:spPr>
        </p:pic>
      </p:grpSp>
      <p:sp>
        <p:nvSpPr>
          <p:cNvPr id="64" name="Прямоугольник 63"/>
          <p:cNvSpPr/>
          <p:nvPr/>
        </p:nvSpPr>
        <p:spPr>
          <a:xfrm>
            <a:off x="2005240" y="2999822"/>
            <a:ext cx="48442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VIP-net</a:t>
            </a:r>
            <a:endParaRPr lang="ru-RU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5" name="Прямая со стрелкой 64"/>
          <p:cNvCxnSpPr/>
          <p:nvPr/>
        </p:nvCxnSpPr>
        <p:spPr>
          <a:xfrm>
            <a:off x="3919858" y="2796567"/>
            <a:ext cx="934256" cy="0"/>
          </a:xfrm>
          <a:prstGeom prst="straightConnector1">
            <a:avLst/>
          </a:prstGeom>
          <a:ln w="19050">
            <a:gradFill>
              <a:gsLst>
                <a:gs pos="0">
                  <a:srgbClr val="00AAE7"/>
                </a:gs>
                <a:gs pos="100000">
                  <a:srgbClr val="EE7400"/>
                </a:gs>
              </a:gsLst>
              <a:lin ang="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Рисунок 8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723" y="3055566"/>
            <a:ext cx="431615" cy="431615"/>
          </a:xfrm>
          <a:prstGeom prst="rect">
            <a:avLst/>
          </a:prstGeom>
        </p:spPr>
      </p:pic>
      <p:grpSp>
        <p:nvGrpSpPr>
          <p:cNvPr id="89" name="Группа 88"/>
          <p:cNvGrpSpPr/>
          <p:nvPr/>
        </p:nvGrpSpPr>
        <p:grpSpPr>
          <a:xfrm>
            <a:off x="7085877" y="3290671"/>
            <a:ext cx="308915" cy="242766"/>
            <a:chOff x="782955" y="3270287"/>
            <a:chExt cx="308915" cy="242766"/>
          </a:xfrm>
        </p:grpSpPr>
        <p:sp>
          <p:nvSpPr>
            <p:cNvPr id="90" name="Прямоугольник 89"/>
            <p:cNvSpPr/>
            <p:nvPr/>
          </p:nvSpPr>
          <p:spPr>
            <a:xfrm>
              <a:off x="787070" y="3270287"/>
              <a:ext cx="304800" cy="2427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AAE7"/>
                </a:solidFill>
              </a:endParaRPr>
            </a:p>
          </p:txBody>
        </p:sp>
        <p:sp>
          <p:nvSpPr>
            <p:cNvPr id="91" name="Прямоугольник 90"/>
            <p:cNvSpPr/>
            <p:nvPr/>
          </p:nvSpPr>
          <p:spPr>
            <a:xfrm flipV="1">
              <a:off x="782955" y="3462542"/>
              <a:ext cx="304800" cy="457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AAE7"/>
                </a:solidFill>
              </a:endParaRPr>
            </a:p>
          </p:txBody>
        </p:sp>
        <p:sp>
          <p:nvSpPr>
            <p:cNvPr id="92" name="Овал 91"/>
            <p:cNvSpPr/>
            <p:nvPr/>
          </p:nvSpPr>
          <p:spPr>
            <a:xfrm>
              <a:off x="904403" y="333714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3" name="Овал 92"/>
          <p:cNvSpPr/>
          <p:nvPr/>
        </p:nvSpPr>
        <p:spPr>
          <a:xfrm>
            <a:off x="3976610" y="2223072"/>
            <a:ext cx="257669" cy="257669"/>
          </a:xfrm>
          <a:prstGeom prst="ellipse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2</a:t>
            </a:r>
            <a:endParaRPr lang="ru-RU" sz="1200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3896882" y="2461691"/>
            <a:ext cx="10127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srgbClr val="00AAE7"/>
                </a:solidFill>
              </a:rPr>
              <a:t>Формирование запроса</a:t>
            </a:r>
            <a:endParaRPr lang="ru-RU" sz="800" dirty="0">
              <a:solidFill>
                <a:srgbClr val="00AAE7"/>
              </a:solidFill>
            </a:endParaRPr>
          </a:p>
        </p:txBody>
      </p:sp>
      <p:sp>
        <p:nvSpPr>
          <p:cNvPr id="96" name="Freeform 15"/>
          <p:cNvSpPr/>
          <p:nvPr/>
        </p:nvSpPr>
        <p:spPr>
          <a:xfrm>
            <a:off x="2938151" y="2961801"/>
            <a:ext cx="192015" cy="215852"/>
          </a:xfrm>
          <a:custGeom>
            <a:avLst/>
            <a:gdLst>
              <a:gd name="connsiteX0" fmla="*/ 221 w 540990"/>
              <a:gd name="connsiteY0" fmla="*/ 78581 h 628650"/>
              <a:gd name="connsiteX1" fmla="*/ 293115 w 540990"/>
              <a:gd name="connsiteY1" fmla="*/ 14287 h 628650"/>
              <a:gd name="connsiteX2" fmla="*/ 540765 w 540990"/>
              <a:gd name="connsiteY2" fmla="*/ 64293 h 628650"/>
              <a:gd name="connsiteX3" fmla="*/ 250252 w 540990"/>
              <a:gd name="connsiteY3" fmla="*/ 628650 h 628650"/>
              <a:gd name="connsiteX4" fmla="*/ 221 w 540990"/>
              <a:gd name="connsiteY4" fmla="*/ 78581 h 628650"/>
              <a:gd name="connsiteX0" fmla="*/ 7 w 540737"/>
              <a:gd name="connsiteY0" fmla="*/ 110420 h 660489"/>
              <a:gd name="connsiteX1" fmla="*/ 257182 w 540737"/>
              <a:gd name="connsiteY1" fmla="*/ 882 h 660489"/>
              <a:gd name="connsiteX2" fmla="*/ 540551 w 540737"/>
              <a:gd name="connsiteY2" fmla="*/ 96132 h 660489"/>
              <a:gd name="connsiteX3" fmla="*/ 250038 w 540737"/>
              <a:gd name="connsiteY3" fmla="*/ 660489 h 660489"/>
              <a:gd name="connsiteX4" fmla="*/ 7 w 540737"/>
              <a:gd name="connsiteY4" fmla="*/ 110420 h 660489"/>
              <a:gd name="connsiteX0" fmla="*/ 7 w 543116"/>
              <a:gd name="connsiteY0" fmla="*/ 111958 h 662153"/>
              <a:gd name="connsiteX1" fmla="*/ 257182 w 543116"/>
              <a:gd name="connsiteY1" fmla="*/ 2420 h 662153"/>
              <a:gd name="connsiteX2" fmla="*/ 542932 w 543116"/>
              <a:gd name="connsiteY2" fmla="*/ 161964 h 662153"/>
              <a:gd name="connsiteX3" fmla="*/ 250038 w 543116"/>
              <a:gd name="connsiteY3" fmla="*/ 662027 h 662153"/>
              <a:gd name="connsiteX4" fmla="*/ 7 w 543116"/>
              <a:gd name="connsiteY4" fmla="*/ 111958 h 662153"/>
              <a:gd name="connsiteX0" fmla="*/ 5 w 569311"/>
              <a:gd name="connsiteY0" fmla="*/ 176306 h 659715"/>
              <a:gd name="connsiteX1" fmla="*/ 283373 w 569311"/>
              <a:gd name="connsiteY1" fmla="*/ 93 h 659715"/>
              <a:gd name="connsiteX2" fmla="*/ 569123 w 569311"/>
              <a:gd name="connsiteY2" fmla="*/ 159637 h 659715"/>
              <a:gd name="connsiteX3" fmla="*/ 276229 w 569311"/>
              <a:gd name="connsiteY3" fmla="*/ 659700 h 659715"/>
              <a:gd name="connsiteX4" fmla="*/ 5 w 569311"/>
              <a:gd name="connsiteY4" fmla="*/ 176306 h 659715"/>
              <a:gd name="connsiteX0" fmla="*/ 5 w 571693"/>
              <a:gd name="connsiteY0" fmla="*/ 120393 h 661020"/>
              <a:gd name="connsiteX1" fmla="*/ 285755 w 571693"/>
              <a:gd name="connsiteY1" fmla="*/ 1330 h 661020"/>
              <a:gd name="connsiteX2" fmla="*/ 571505 w 571693"/>
              <a:gd name="connsiteY2" fmla="*/ 160874 h 661020"/>
              <a:gd name="connsiteX3" fmla="*/ 278611 w 571693"/>
              <a:gd name="connsiteY3" fmla="*/ 660937 h 661020"/>
              <a:gd name="connsiteX4" fmla="*/ 5 w 571693"/>
              <a:gd name="connsiteY4" fmla="*/ 120393 h 661020"/>
              <a:gd name="connsiteX0" fmla="*/ 7 w 557405"/>
              <a:gd name="connsiteY0" fmla="*/ 164315 h 659617"/>
              <a:gd name="connsiteX1" fmla="*/ 271469 w 557405"/>
              <a:gd name="connsiteY1" fmla="*/ 9 h 659617"/>
              <a:gd name="connsiteX2" fmla="*/ 557219 w 557405"/>
              <a:gd name="connsiteY2" fmla="*/ 159553 h 659617"/>
              <a:gd name="connsiteX3" fmla="*/ 264325 w 557405"/>
              <a:gd name="connsiteY3" fmla="*/ 659616 h 659617"/>
              <a:gd name="connsiteX4" fmla="*/ 7 w 557405"/>
              <a:gd name="connsiteY4" fmla="*/ 164315 h 659617"/>
              <a:gd name="connsiteX0" fmla="*/ 7 w 557405"/>
              <a:gd name="connsiteY0" fmla="*/ 164495 h 659827"/>
              <a:gd name="connsiteX1" fmla="*/ 271469 w 557405"/>
              <a:gd name="connsiteY1" fmla="*/ 189 h 659827"/>
              <a:gd name="connsiteX2" fmla="*/ 557219 w 557405"/>
              <a:gd name="connsiteY2" fmla="*/ 188308 h 659827"/>
              <a:gd name="connsiteX3" fmla="*/ 264325 w 557405"/>
              <a:gd name="connsiteY3" fmla="*/ 659796 h 659827"/>
              <a:gd name="connsiteX4" fmla="*/ 7 w 557405"/>
              <a:gd name="connsiteY4" fmla="*/ 164495 h 659827"/>
              <a:gd name="connsiteX0" fmla="*/ 5 w 557403"/>
              <a:gd name="connsiteY0" fmla="*/ 164495 h 659797"/>
              <a:gd name="connsiteX1" fmla="*/ 271467 w 557403"/>
              <a:gd name="connsiteY1" fmla="*/ 189 h 659797"/>
              <a:gd name="connsiteX2" fmla="*/ 557217 w 557403"/>
              <a:gd name="connsiteY2" fmla="*/ 188308 h 659797"/>
              <a:gd name="connsiteX3" fmla="*/ 264323 w 557403"/>
              <a:gd name="connsiteY3" fmla="*/ 659796 h 659797"/>
              <a:gd name="connsiteX4" fmla="*/ 5 w 557403"/>
              <a:gd name="connsiteY4" fmla="*/ 164495 h 659797"/>
              <a:gd name="connsiteX0" fmla="*/ 7349 w 564747"/>
              <a:gd name="connsiteY0" fmla="*/ 165060 h 660362"/>
              <a:gd name="connsiteX1" fmla="*/ 278811 w 564747"/>
              <a:gd name="connsiteY1" fmla="*/ 754 h 660362"/>
              <a:gd name="connsiteX2" fmla="*/ 564561 w 564747"/>
              <a:gd name="connsiteY2" fmla="*/ 188873 h 660362"/>
              <a:gd name="connsiteX3" fmla="*/ 271667 w 564747"/>
              <a:gd name="connsiteY3" fmla="*/ 660361 h 660362"/>
              <a:gd name="connsiteX4" fmla="*/ 7349 w 564747"/>
              <a:gd name="connsiteY4" fmla="*/ 165060 h 660362"/>
              <a:gd name="connsiteX0" fmla="*/ 8330 w 527622"/>
              <a:gd name="connsiteY0" fmla="*/ 202454 h 659669"/>
              <a:gd name="connsiteX1" fmla="*/ 241692 w 527622"/>
              <a:gd name="connsiteY1" fmla="*/ 48 h 659669"/>
              <a:gd name="connsiteX2" fmla="*/ 527442 w 527622"/>
              <a:gd name="connsiteY2" fmla="*/ 188167 h 659669"/>
              <a:gd name="connsiteX3" fmla="*/ 234548 w 527622"/>
              <a:gd name="connsiteY3" fmla="*/ 659655 h 659669"/>
              <a:gd name="connsiteX4" fmla="*/ 8330 w 527622"/>
              <a:gd name="connsiteY4" fmla="*/ 202454 h 659669"/>
              <a:gd name="connsiteX0" fmla="*/ 18271 w 537563"/>
              <a:gd name="connsiteY0" fmla="*/ 202454 h 659669"/>
              <a:gd name="connsiteX1" fmla="*/ 251633 w 537563"/>
              <a:gd name="connsiteY1" fmla="*/ 48 h 659669"/>
              <a:gd name="connsiteX2" fmla="*/ 537383 w 537563"/>
              <a:gd name="connsiteY2" fmla="*/ 188167 h 659669"/>
              <a:gd name="connsiteX3" fmla="*/ 244489 w 537563"/>
              <a:gd name="connsiteY3" fmla="*/ 659655 h 659669"/>
              <a:gd name="connsiteX4" fmla="*/ 18271 w 537563"/>
              <a:gd name="connsiteY4" fmla="*/ 202454 h 659669"/>
              <a:gd name="connsiteX0" fmla="*/ 18271 w 537563"/>
              <a:gd name="connsiteY0" fmla="*/ 202454 h 659655"/>
              <a:gd name="connsiteX1" fmla="*/ 251633 w 537563"/>
              <a:gd name="connsiteY1" fmla="*/ 48 h 659655"/>
              <a:gd name="connsiteX2" fmla="*/ 537383 w 537563"/>
              <a:gd name="connsiteY2" fmla="*/ 188167 h 659655"/>
              <a:gd name="connsiteX3" fmla="*/ 244489 w 537563"/>
              <a:gd name="connsiteY3" fmla="*/ 659655 h 659655"/>
              <a:gd name="connsiteX4" fmla="*/ 18271 w 537563"/>
              <a:gd name="connsiteY4" fmla="*/ 202454 h 659655"/>
              <a:gd name="connsiteX0" fmla="*/ 55 w 519363"/>
              <a:gd name="connsiteY0" fmla="*/ 169144 h 626345"/>
              <a:gd name="connsiteX1" fmla="*/ 250086 w 519363"/>
              <a:gd name="connsiteY1" fmla="*/ 75 h 626345"/>
              <a:gd name="connsiteX2" fmla="*/ 519167 w 519363"/>
              <a:gd name="connsiteY2" fmla="*/ 154857 h 626345"/>
              <a:gd name="connsiteX3" fmla="*/ 226273 w 519363"/>
              <a:gd name="connsiteY3" fmla="*/ 626345 h 626345"/>
              <a:gd name="connsiteX4" fmla="*/ 55 w 519363"/>
              <a:gd name="connsiteY4" fmla="*/ 169144 h 626345"/>
              <a:gd name="connsiteX0" fmla="*/ 137 w 519460"/>
              <a:gd name="connsiteY0" fmla="*/ 147755 h 604956"/>
              <a:gd name="connsiteX1" fmla="*/ 264455 w 519460"/>
              <a:gd name="connsiteY1" fmla="*/ 118 h 604956"/>
              <a:gd name="connsiteX2" fmla="*/ 519249 w 519460"/>
              <a:gd name="connsiteY2" fmla="*/ 133468 h 604956"/>
              <a:gd name="connsiteX3" fmla="*/ 226355 w 519460"/>
              <a:gd name="connsiteY3" fmla="*/ 604956 h 604956"/>
              <a:gd name="connsiteX4" fmla="*/ 137 w 519460"/>
              <a:gd name="connsiteY4" fmla="*/ 147755 h 604956"/>
              <a:gd name="connsiteX0" fmla="*/ 137 w 519460"/>
              <a:gd name="connsiteY0" fmla="*/ 171521 h 628722"/>
              <a:gd name="connsiteX1" fmla="*/ 264455 w 519460"/>
              <a:gd name="connsiteY1" fmla="*/ 71 h 628722"/>
              <a:gd name="connsiteX2" fmla="*/ 519249 w 519460"/>
              <a:gd name="connsiteY2" fmla="*/ 157234 h 628722"/>
              <a:gd name="connsiteX3" fmla="*/ 226355 w 519460"/>
              <a:gd name="connsiteY3" fmla="*/ 628722 h 628722"/>
              <a:gd name="connsiteX4" fmla="*/ 137 w 519460"/>
              <a:gd name="connsiteY4" fmla="*/ 171521 h 628722"/>
              <a:gd name="connsiteX0" fmla="*/ 137 w 519475"/>
              <a:gd name="connsiteY0" fmla="*/ 179391 h 636592"/>
              <a:gd name="connsiteX1" fmla="*/ 264455 w 519475"/>
              <a:gd name="connsiteY1" fmla="*/ 7941 h 636592"/>
              <a:gd name="connsiteX2" fmla="*/ 519249 w 519475"/>
              <a:gd name="connsiteY2" fmla="*/ 165104 h 636592"/>
              <a:gd name="connsiteX3" fmla="*/ 226355 w 519475"/>
              <a:gd name="connsiteY3" fmla="*/ 636592 h 636592"/>
              <a:gd name="connsiteX4" fmla="*/ 137 w 519475"/>
              <a:gd name="connsiteY4" fmla="*/ 179391 h 636592"/>
              <a:gd name="connsiteX0" fmla="*/ 137 w 519485"/>
              <a:gd name="connsiteY0" fmla="*/ 171450 h 628651"/>
              <a:gd name="connsiteX1" fmla="*/ 264455 w 519485"/>
              <a:gd name="connsiteY1" fmla="*/ 0 h 628651"/>
              <a:gd name="connsiteX2" fmla="*/ 519249 w 519485"/>
              <a:gd name="connsiteY2" fmla="*/ 157163 h 628651"/>
              <a:gd name="connsiteX3" fmla="*/ 226355 w 519485"/>
              <a:gd name="connsiteY3" fmla="*/ 628651 h 628651"/>
              <a:gd name="connsiteX4" fmla="*/ 137 w 519485"/>
              <a:gd name="connsiteY4" fmla="*/ 171450 h 628651"/>
              <a:gd name="connsiteX0" fmla="*/ 131 w 614729"/>
              <a:gd name="connsiteY0" fmla="*/ 47341 h 643444"/>
              <a:gd name="connsiteX1" fmla="*/ 359699 w 614729"/>
              <a:gd name="connsiteY1" fmla="*/ 14004 h 643444"/>
              <a:gd name="connsiteX2" fmla="*/ 614493 w 614729"/>
              <a:gd name="connsiteY2" fmla="*/ 171167 h 643444"/>
              <a:gd name="connsiteX3" fmla="*/ 321599 w 614729"/>
              <a:gd name="connsiteY3" fmla="*/ 642655 h 643444"/>
              <a:gd name="connsiteX4" fmla="*/ 131 w 614729"/>
              <a:gd name="connsiteY4" fmla="*/ 47341 h 643444"/>
              <a:gd name="connsiteX0" fmla="*/ 133 w 636135"/>
              <a:gd name="connsiteY0" fmla="*/ 47341 h 642655"/>
              <a:gd name="connsiteX1" fmla="*/ 359701 w 636135"/>
              <a:gd name="connsiteY1" fmla="*/ 14004 h 642655"/>
              <a:gd name="connsiteX2" fmla="*/ 635927 w 636135"/>
              <a:gd name="connsiteY2" fmla="*/ 47342 h 642655"/>
              <a:gd name="connsiteX3" fmla="*/ 321601 w 636135"/>
              <a:gd name="connsiteY3" fmla="*/ 642655 h 642655"/>
              <a:gd name="connsiteX4" fmla="*/ 133 w 636135"/>
              <a:gd name="connsiteY4" fmla="*/ 47341 h 642655"/>
              <a:gd name="connsiteX0" fmla="*/ 5 w 635966"/>
              <a:gd name="connsiteY0" fmla="*/ 119062 h 714376"/>
              <a:gd name="connsiteX1" fmla="*/ 314330 w 635966"/>
              <a:gd name="connsiteY1" fmla="*/ 0 h 714376"/>
              <a:gd name="connsiteX2" fmla="*/ 635799 w 635966"/>
              <a:gd name="connsiteY2" fmla="*/ 119063 h 714376"/>
              <a:gd name="connsiteX3" fmla="*/ 321473 w 635966"/>
              <a:gd name="connsiteY3" fmla="*/ 714376 h 714376"/>
              <a:gd name="connsiteX4" fmla="*/ 5 w 635966"/>
              <a:gd name="connsiteY4" fmla="*/ 119062 h 714376"/>
              <a:gd name="connsiteX0" fmla="*/ 0 w 635961"/>
              <a:gd name="connsiteY0" fmla="*/ 119062 h 714376"/>
              <a:gd name="connsiteX1" fmla="*/ 314325 w 635961"/>
              <a:gd name="connsiteY1" fmla="*/ 0 h 714376"/>
              <a:gd name="connsiteX2" fmla="*/ 635794 w 635961"/>
              <a:gd name="connsiteY2" fmla="*/ 119063 h 714376"/>
              <a:gd name="connsiteX3" fmla="*/ 321468 w 635961"/>
              <a:gd name="connsiteY3" fmla="*/ 714376 h 714376"/>
              <a:gd name="connsiteX4" fmla="*/ 0 w 635961"/>
              <a:gd name="connsiteY4" fmla="*/ 119062 h 714376"/>
              <a:gd name="connsiteX0" fmla="*/ 0 w 635794"/>
              <a:gd name="connsiteY0" fmla="*/ 119062 h 714376"/>
              <a:gd name="connsiteX1" fmla="*/ 314325 w 635794"/>
              <a:gd name="connsiteY1" fmla="*/ 0 h 714376"/>
              <a:gd name="connsiteX2" fmla="*/ 635794 w 635794"/>
              <a:gd name="connsiteY2" fmla="*/ 119063 h 714376"/>
              <a:gd name="connsiteX3" fmla="*/ 321468 w 635794"/>
              <a:gd name="connsiteY3" fmla="*/ 714376 h 714376"/>
              <a:gd name="connsiteX4" fmla="*/ 0 w 635794"/>
              <a:gd name="connsiteY4" fmla="*/ 119062 h 714376"/>
              <a:gd name="connsiteX0" fmla="*/ 0 w 635794"/>
              <a:gd name="connsiteY0" fmla="*/ 119062 h 714376"/>
              <a:gd name="connsiteX1" fmla="*/ 314325 w 635794"/>
              <a:gd name="connsiteY1" fmla="*/ 0 h 714376"/>
              <a:gd name="connsiteX2" fmla="*/ 635794 w 635794"/>
              <a:gd name="connsiteY2" fmla="*/ 119063 h 714376"/>
              <a:gd name="connsiteX3" fmla="*/ 321468 w 635794"/>
              <a:gd name="connsiteY3" fmla="*/ 714376 h 714376"/>
              <a:gd name="connsiteX4" fmla="*/ 0 w 635794"/>
              <a:gd name="connsiteY4" fmla="*/ 119062 h 714376"/>
              <a:gd name="connsiteX0" fmla="*/ 0 w 635794"/>
              <a:gd name="connsiteY0" fmla="*/ 119062 h 714376"/>
              <a:gd name="connsiteX1" fmla="*/ 314325 w 635794"/>
              <a:gd name="connsiteY1" fmla="*/ 0 h 714376"/>
              <a:gd name="connsiteX2" fmla="*/ 635794 w 635794"/>
              <a:gd name="connsiteY2" fmla="*/ 119063 h 714376"/>
              <a:gd name="connsiteX3" fmla="*/ 321468 w 635794"/>
              <a:gd name="connsiteY3" fmla="*/ 714376 h 714376"/>
              <a:gd name="connsiteX4" fmla="*/ 0 w 635794"/>
              <a:gd name="connsiteY4" fmla="*/ 119062 h 714376"/>
              <a:gd name="connsiteX0" fmla="*/ 0 w 635794"/>
              <a:gd name="connsiteY0" fmla="*/ 119062 h 714376"/>
              <a:gd name="connsiteX1" fmla="*/ 314325 w 635794"/>
              <a:gd name="connsiteY1" fmla="*/ 0 h 714376"/>
              <a:gd name="connsiteX2" fmla="*/ 635794 w 635794"/>
              <a:gd name="connsiteY2" fmla="*/ 119063 h 714376"/>
              <a:gd name="connsiteX3" fmla="*/ 321468 w 635794"/>
              <a:gd name="connsiteY3" fmla="*/ 714376 h 714376"/>
              <a:gd name="connsiteX4" fmla="*/ 0 w 635794"/>
              <a:gd name="connsiteY4" fmla="*/ 119062 h 714376"/>
              <a:gd name="connsiteX0" fmla="*/ 0 w 635794"/>
              <a:gd name="connsiteY0" fmla="*/ 119062 h 714376"/>
              <a:gd name="connsiteX1" fmla="*/ 314325 w 635794"/>
              <a:gd name="connsiteY1" fmla="*/ 0 h 714376"/>
              <a:gd name="connsiteX2" fmla="*/ 635794 w 635794"/>
              <a:gd name="connsiteY2" fmla="*/ 119063 h 714376"/>
              <a:gd name="connsiteX3" fmla="*/ 321468 w 635794"/>
              <a:gd name="connsiteY3" fmla="*/ 714376 h 714376"/>
              <a:gd name="connsiteX4" fmla="*/ 0 w 635794"/>
              <a:gd name="connsiteY4" fmla="*/ 119062 h 714376"/>
              <a:gd name="connsiteX0" fmla="*/ 0 w 635794"/>
              <a:gd name="connsiteY0" fmla="*/ 119062 h 714376"/>
              <a:gd name="connsiteX1" fmla="*/ 314325 w 635794"/>
              <a:gd name="connsiteY1" fmla="*/ 0 h 714376"/>
              <a:gd name="connsiteX2" fmla="*/ 635794 w 635794"/>
              <a:gd name="connsiteY2" fmla="*/ 119063 h 714376"/>
              <a:gd name="connsiteX3" fmla="*/ 321468 w 635794"/>
              <a:gd name="connsiteY3" fmla="*/ 714376 h 714376"/>
              <a:gd name="connsiteX4" fmla="*/ 0 w 635794"/>
              <a:gd name="connsiteY4" fmla="*/ 119062 h 714376"/>
              <a:gd name="connsiteX0" fmla="*/ 0 w 635794"/>
              <a:gd name="connsiteY0" fmla="*/ 119062 h 714376"/>
              <a:gd name="connsiteX1" fmla="*/ 314325 w 635794"/>
              <a:gd name="connsiteY1" fmla="*/ 0 h 714376"/>
              <a:gd name="connsiteX2" fmla="*/ 635794 w 635794"/>
              <a:gd name="connsiteY2" fmla="*/ 119063 h 714376"/>
              <a:gd name="connsiteX3" fmla="*/ 321468 w 635794"/>
              <a:gd name="connsiteY3" fmla="*/ 714376 h 714376"/>
              <a:gd name="connsiteX4" fmla="*/ 0 w 635794"/>
              <a:gd name="connsiteY4" fmla="*/ 119062 h 714376"/>
              <a:gd name="connsiteX0" fmla="*/ 0 w 635794"/>
              <a:gd name="connsiteY0" fmla="*/ 119062 h 714376"/>
              <a:gd name="connsiteX1" fmla="*/ 314325 w 635794"/>
              <a:gd name="connsiteY1" fmla="*/ 0 h 714376"/>
              <a:gd name="connsiteX2" fmla="*/ 635794 w 635794"/>
              <a:gd name="connsiteY2" fmla="*/ 119063 h 714376"/>
              <a:gd name="connsiteX3" fmla="*/ 321468 w 635794"/>
              <a:gd name="connsiteY3" fmla="*/ 714376 h 714376"/>
              <a:gd name="connsiteX4" fmla="*/ 0 w 635794"/>
              <a:gd name="connsiteY4" fmla="*/ 119062 h 714376"/>
              <a:gd name="connsiteX0" fmla="*/ 0 w 635794"/>
              <a:gd name="connsiteY0" fmla="*/ 119062 h 714376"/>
              <a:gd name="connsiteX1" fmla="*/ 314325 w 635794"/>
              <a:gd name="connsiteY1" fmla="*/ 0 h 714376"/>
              <a:gd name="connsiteX2" fmla="*/ 635794 w 635794"/>
              <a:gd name="connsiteY2" fmla="*/ 119063 h 714376"/>
              <a:gd name="connsiteX3" fmla="*/ 321468 w 635794"/>
              <a:gd name="connsiteY3" fmla="*/ 714376 h 714376"/>
              <a:gd name="connsiteX4" fmla="*/ 0 w 635794"/>
              <a:gd name="connsiteY4" fmla="*/ 119062 h 714376"/>
              <a:gd name="connsiteX0" fmla="*/ 0 w 635794"/>
              <a:gd name="connsiteY0" fmla="*/ 119410 h 714724"/>
              <a:gd name="connsiteX1" fmla="*/ 314325 w 635794"/>
              <a:gd name="connsiteY1" fmla="*/ 348 h 714724"/>
              <a:gd name="connsiteX2" fmla="*/ 635794 w 635794"/>
              <a:gd name="connsiteY2" fmla="*/ 119411 h 714724"/>
              <a:gd name="connsiteX3" fmla="*/ 321468 w 635794"/>
              <a:gd name="connsiteY3" fmla="*/ 714724 h 714724"/>
              <a:gd name="connsiteX4" fmla="*/ 0 w 635794"/>
              <a:gd name="connsiteY4" fmla="*/ 119410 h 714724"/>
              <a:gd name="connsiteX0" fmla="*/ 0 w 635794"/>
              <a:gd name="connsiteY0" fmla="*/ 119853 h 715167"/>
              <a:gd name="connsiteX1" fmla="*/ 314325 w 635794"/>
              <a:gd name="connsiteY1" fmla="*/ 791 h 715167"/>
              <a:gd name="connsiteX2" fmla="*/ 635794 w 635794"/>
              <a:gd name="connsiteY2" fmla="*/ 119854 h 715167"/>
              <a:gd name="connsiteX3" fmla="*/ 321468 w 635794"/>
              <a:gd name="connsiteY3" fmla="*/ 715167 h 715167"/>
              <a:gd name="connsiteX4" fmla="*/ 0 w 635794"/>
              <a:gd name="connsiteY4" fmla="*/ 119853 h 715167"/>
              <a:gd name="connsiteX0" fmla="*/ 0 w 635794"/>
              <a:gd name="connsiteY0" fmla="*/ 119411 h 714725"/>
              <a:gd name="connsiteX1" fmla="*/ 314325 w 635794"/>
              <a:gd name="connsiteY1" fmla="*/ 349 h 714725"/>
              <a:gd name="connsiteX2" fmla="*/ 635794 w 635794"/>
              <a:gd name="connsiteY2" fmla="*/ 119412 h 714725"/>
              <a:gd name="connsiteX3" fmla="*/ 321468 w 635794"/>
              <a:gd name="connsiteY3" fmla="*/ 714725 h 714725"/>
              <a:gd name="connsiteX4" fmla="*/ 0 w 635794"/>
              <a:gd name="connsiteY4" fmla="*/ 119411 h 71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794" h="714725">
                <a:moveTo>
                  <a:pt x="0" y="119411"/>
                </a:moveTo>
                <a:cubicBezTo>
                  <a:pt x="115491" y="97980"/>
                  <a:pt x="282574" y="-6794"/>
                  <a:pt x="314325" y="349"/>
                </a:cubicBezTo>
                <a:cubicBezTo>
                  <a:pt x="355601" y="-6794"/>
                  <a:pt x="557213" y="114649"/>
                  <a:pt x="635794" y="119412"/>
                </a:cubicBezTo>
                <a:cubicBezTo>
                  <a:pt x="628650" y="550419"/>
                  <a:pt x="339327" y="714725"/>
                  <a:pt x="321468" y="714725"/>
                </a:cubicBezTo>
                <a:cubicBezTo>
                  <a:pt x="303609" y="714725"/>
                  <a:pt x="25003" y="581373"/>
                  <a:pt x="0" y="11941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838199" y="2213109"/>
            <a:ext cx="1131233" cy="1634991"/>
          </a:xfrm>
          <a:prstGeom prst="roundRect">
            <a:avLst/>
          </a:prstGeom>
          <a:noFill/>
          <a:ln w="12700">
            <a:solidFill>
              <a:srgbClr val="59595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Freeform 15"/>
          <p:cNvSpPr/>
          <p:nvPr/>
        </p:nvSpPr>
        <p:spPr>
          <a:xfrm>
            <a:off x="1869558" y="2962764"/>
            <a:ext cx="192016" cy="215852"/>
          </a:xfrm>
          <a:custGeom>
            <a:avLst/>
            <a:gdLst>
              <a:gd name="connsiteX0" fmla="*/ 221 w 540990"/>
              <a:gd name="connsiteY0" fmla="*/ 78581 h 628650"/>
              <a:gd name="connsiteX1" fmla="*/ 293115 w 540990"/>
              <a:gd name="connsiteY1" fmla="*/ 14287 h 628650"/>
              <a:gd name="connsiteX2" fmla="*/ 540765 w 540990"/>
              <a:gd name="connsiteY2" fmla="*/ 64293 h 628650"/>
              <a:gd name="connsiteX3" fmla="*/ 250252 w 540990"/>
              <a:gd name="connsiteY3" fmla="*/ 628650 h 628650"/>
              <a:gd name="connsiteX4" fmla="*/ 221 w 540990"/>
              <a:gd name="connsiteY4" fmla="*/ 78581 h 628650"/>
              <a:gd name="connsiteX0" fmla="*/ 7 w 540737"/>
              <a:gd name="connsiteY0" fmla="*/ 110420 h 660489"/>
              <a:gd name="connsiteX1" fmla="*/ 257182 w 540737"/>
              <a:gd name="connsiteY1" fmla="*/ 882 h 660489"/>
              <a:gd name="connsiteX2" fmla="*/ 540551 w 540737"/>
              <a:gd name="connsiteY2" fmla="*/ 96132 h 660489"/>
              <a:gd name="connsiteX3" fmla="*/ 250038 w 540737"/>
              <a:gd name="connsiteY3" fmla="*/ 660489 h 660489"/>
              <a:gd name="connsiteX4" fmla="*/ 7 w 540737"/>
              <a:gd name="connsiteY4" fmla="*/ 110420 h 660489"/>
              <a:gd name="connsiteX0" fmla="*/ 7 w 543116"/>
              <a:gd name="connsiteY0" fmla="*/ 111958 h 662153"/>
              <a:gd name="connsiteX1" fmla="*/ 257182 w 543116"/>
              <a:gd name="connsiteY1" fmla="*/ 2420 h 662153"/>
              <a:gd name="connsiteX2" fmla="*/ 542932 w 543116"/>
              <a:gd name="connsiteY2" fmla="*/ 161964 h 662153"/>
              <a:gd name="connsiteX3" fmla="*/ 250038 w 543116"/>
              <a:gd name="connsiteY3" fmla="*/ 662027 h 662153"/>
              <a:gd name="connsiteX4" fmla="*/ 7 w 543116"/>
              <a:gd name="connsiteY4" fmla="*/ 111958 h 662153"/>
              <a:gd name="connsiteX0" fmla="*/ 5 w 569311"/>
              <a:gd name="connsiteY0" fmla="*/ 176306 h 659715"/>
              <a:gd name="connsiteX1" fmla="*/ 283373 w 569311"/>
              <a:gd name="connsiteY1" fmla="*/ 93 h 659715"/>
              <a:gd name="connsiteX2" fmla="*/ 569123 w 569311"/>
              <a:gd name="connsiteY2" fmla="*/ 159637 h 659715"/>
              <a:gd name="connsiteX3" fmla="*/ 276229 w 569311"/>
              <a:gd name="connsiteY3" fmla="*/ 659700 h 659715"/>
              <a:gd name="connsiteX4" fmla="*/ 5 w 569311"/>
              <a:gd name="connsiteY4" fmla="*/ 176306 h 659715"/>
              <a:gd name="connsiteX0" fmla="*/ 5 w 571693"/>
              <a:gd name="connsiteY0" fmla="*/ 120393 h 661020"/>
              <a:gd name="connsiteX1" fmla="*/ 285755 w 571693"/>
              <a:gd name="connsiteY1" fmla="*/ 1330 h 661020"/>
              <a:gd name="connsiteX2" fmla="*/ 571505 w 571693"/>
              <a:gd name="connsiteY2" fmla="*/ 160874 h 661020"/>
              <a:gd name="connsiteX3" fmla="*/ 278611 w 571693"/>
              <a:gd name="connsiteY3" fmla="*/ 660937 h 661020"/>
              <a:gd name="connsiteX4" fmla="*/ 5 w 571693"/>
              <a:gd name="connsiteY4" fmla="*/ 120393 h 661020"/>
              <a:gd name="connsiteX0" fmla="*/ 7 w 557405"/>
              <a:gd name="connsiteY0" fmla="*/ 164315 h 659617"/>
              <a:gd name="connsiteX1" fmla="*/ 271469 w 557405"/>
              <a:gd name="connsiteY1" fmla="*/ 9 h 659617"/>
              <a:gd name="connsiteX2" fmla="*/ 557219 w 557405"/>
              <a:gd name="connsiteY2" fmla="*/ 159553 h 659617"/>
              <a:gd name="connsiteX3" fmla="*/ 264325 w 557405"/>
              <a:gd name="connsiteY3" fmla="*/ 659616 h 659617"/>
              <a:gd name="connsiteX4" fmla="*/ 7 w 557405"/>
              <a:gd name="connsiteY4" fmla="*/ 164315 h 659617"/>
              <a:gd name="connsiteX0" fmla="*/ 7 w 557405"/>
              <a:gd name="connsiteY0" fmla="*/ 164495 h 659827"/>
              <a:gd name="connsiteX1" fmla="*/ 271469 w 557405"/>
              <a:gd name="connsiteY1" fmla="*/ 189 h 659827"/>
              <a:gd name="connsiteX2" fmla="*/ 557219 w 557405"/>
              <a:gd name="connsiteY2" fmla="*/ 188308 h 659827"/>
              <a:gd name="connsiteX3" fmla="*/ 264325 w 557405"/>
              <a:gd name="connsiteY3" fmla="*/ 659796 h 659827"/>
              <a:gd name="connsiteX4" fmla="*/ 7 w 557405"/>
              <a:gd name="connsiteY4" fmla="*/ 164495 h 659827"/>
              <a:gd name="connsiteX0" fmla="*/ 5 w 557403"/>
              <a:gd name="connsiteY0" fmla="*/ 164495 h 659797"/>
              <a:gd name="connsiteX1" fmla="*/ 271467 w 557403"/>
              <a:gd name="connsiteY1" fmla="*/ 189 h 659797"/>
              <a:gd name="connsiteX2" fmla="*/ 557217 w 557403"/>
              <a:gd name="connsiteY2" fmla="*/ 188308 h 659797"/>
              <a:gd name="connsiteX3" fmla="*/ 264323 w 557403"/>
              <a:gd name="connsiteY3" fmla="*/ 659796 h 659797"/>
              <a:gd name="connsiteX4" fmla="*/ 5 w 557403"/>
              <a:gd name="connsiteY4" fmla="*/ 164495 h 659797"/>
              <a:gd name="connsiteX0" fmla="*/ 7349 w 564747"/>
              <a:gd name="connsiteY0" fmla="*/ 165060 h 660362"/>
              <a:gd name="connsiteX1" fmla="*/ 278811 w 564747"/>
              <a:gd name="connsiteY1" fmla="*/ 754 h 660362"/>
              <a:gd name="connsiteX2" fmla="*/ 564561 w 564747"/>
              <a:gd name="connsiteY2" fmla="*/ 188873 h 660362"/>
              <a:gd name="connsiteX3" fmla="*/ 271667 w 564747"/>
              <a:gd name="connsiteY3" fmla="*/ 660361 h 660362"/>
              <a:gd name="connsiteX4" fmla="*/ 7349 w 564747"/>
              <a:gd name="connsiteY4" fmla="*/ 165060 h 660362"/>
              <a:gd name="connsiteX0" fmla="*/ 8330 w 527622"/>
              <a:gd name="connsiteY0" fmla="*/ 202454 h 659669"/>
              <a:gd name="connsiteX1" fmla="*/ 241692 w 527622"/>
              <a:gd name="connsiteY1" fmla="*/ 48 h 659669"/>
              <a:gd name="connsiteX2" fmla="*/ 527442 w 527622"/>
              <a:gd name="connsiteY2" fmla="*/ 188167 h 659669"/>
              <a:gd name="connsiteX3" fmla="*/ 234548 w 527622"/>
              <a:gd name="connsiteY3" fmla="*/ 659655 h 659669"/>
              <a:gd name="connsiteX4" fmla="*/ 8330 w 527622"/>
              <a:gd name="connsiteY4" fmla="*/ 202454 h 659669"/>
              <a:gd name="connsiteX0" fmla="*/ 18271 w 537563"/>
              <a:gd name="connsiteY0" fmla="*/ 202454 h 659669"/>
              <a:gd name="connsiteX1" fmla="*/ 251633 w 537563"/>
              <a:gd name="connsiteY1" fmla="*/ 48 h 659669"/>
              <a:gd name="connsiteX2" fmla="*/ 537383 w 537563"/>
              <a:gd name="connsiteY2" fmla="*/ 188167 h 659669"/>
              <a:gd name="connsiteX3" fmla="*/ 244489 w 537563"/>
              <a:gd name="connsiteY3" fmla="*/ 659655 h 659669"/>
              <a:gd name="connsiteX4" fmla="*/ 18271 w 537563"/>
              <a:gd name="connsiteY4" fmla="*/ 202454 h 659669"/>
              <a:gd name="connsiteX0" fmla="*/ 18271 w 537563"/>
              <a:gd name="connsiteY0" fmla="*/ 202454 h 659655"/>
              <a:gd name="connsiteX1" fmla="*/ 251633 w 537563"/>
              <a:gd name="connsiteY1" fmla="*/ 48 h 659655"/>
              <a:gd name="connsiteX2" fmla="*/ 537383 w 537563"/>
              <a:gd name="connsiteY2" fmla="*/ 188167 h 659655"/>
              <a:gd name="connsiteX3" fmla="*/ 244489 w 537563"/>
              <a:gd name="connsiteY3" fmla="*/ 659655 h 659655"/>
              <a:gd name="connsiteX4" fmla="*/ 18271 w 537563"/>
              <a:gd name="connsiteY4" fmla="*/ 202454 h 659655"/>
              <a:gd name="connsiteX0" fmla="*/ 55 w 519363"/>
              <a:gd name="connsiteY0" fmla="*/ 169144 h 626345"/>
              <a:gd name="connsiteX1" fmla="*/ 250086 w 519363"/>
              <a:gd name="connsiteY1" fmla="*/ 75 h 626345"/>
              <a:gd name="connsiteX2" fmla="*/ 519167 w 519363"/>
              <a:gd name="connsiteY2" fmla="*/ 154857 h 626345"/>
              <a:gd name="connsiteX3" fmla="*/ 226273 w 519363"/>
              <a:gd name="connsiteY3" fmla="*/ 626345 h 626345"/>
              <a:gd name="connsiteX4" fmla="*/ 55 w 519363"/>
              <a:gd name="connsiteY4" fmla="*/ 169144 h 626345"/>
              <a:gd name="connsiteX0" fmla="*/ 137 w 519460"/>
              <a:gd name="connsiteY0" fmla="*/ 147755 h 604956"/>
              <a:gd name="connsiteX1" fmla="*/ 264455 w 519460"/>
              <a:gd name="connsiteY1" fmla="*/ 118 h 604956"/>
              <a:gd name="connsiteX2" fmla="*/ 519249 w 519460"/>
              <a:gd name="connsiteY2" fmla="*/ 133468 h 604956"/>
              <a:gd name="connsiteX3" fmla="*/ 226355 w 519460"/>
              <a:gd name="connsiteY3" fmla="*/ 604956 h 604956"/>
              <a:gd name="connsiteX4" fmla="*/ 137 w 519460"/>
              <a:gd name="connsiteY4" fmla="*/ 147755 h 604956"/>
              <a:gd name="connsiteX0" fmla="*/ 137 w 519460"/>
              <a:gd name="connsiteY0" fmla="*/ 171521 h 628722"/>
              <a:gd name="connsiteX1" fmla="*/ 264455 w 519460"/>
              <a:gd name="connsiteY1" fmla="*/ 71 h 628722"/>
              <a:gd name="connsiteX2" fmla="*/ 519249 w 519460"/>
              <a:gd name="connsiteY2" fmla="*/ 157234 h 628722"/>
              <a:gd name="connsiteX3" fmla="*/ 226355 w 519460"/>
              <a:gd name="connsiteY3" fmla="*/ 628722 h 628722"/>
              <a:gd name="connsiteX4" fmla="*/ 137 w 519460"/>
              <a:gd name="connsiteY4" fmla="*/ 171521 h 628722"/>
              <a:gd name="connsiteX0" fmla="*/ 137 w 519475"/>
              <a:gd name="connsiteY0" fmla="*/ 179391 h 636592"/>
              <a:gd name="connsiteX1" fmla="*/ 264455 w 519475"/>
              <a:gd name="connsiteY1" fmla="*/ 7941 h 636592"/>
              <a:gd name="connsiteX2" fmla="*/ 519249 w 519475"/>
              <a:gd name="connsiteY2" fmla="*/ 165104 h 636592"/>
              <a:gd name="connsiteX3" fmla="*/ 226355 w 519475"/>
              <a:gd name="connsiteY3" fmla="*/ 636592 h 636592"/>
              <a:gd name="connsiteX4" fmla="*/ 137 w 519475"/>
              <a:gd name="connsiteY4" fmla="*/ 179391 h 636592"/>
              <a:gd name="connsiteX0" fmla="*/ 137 w 519485"/>
              <a:gd name="connsiteY0" fmla="*/ 171450 h 628651"/>
              <a:gd name="connsiteX1" fmla="*/ 264455 w 519485"/>
              <a:gd name="connsiteY1" fmla="*/ 0 h 628651"/>
              <a:gd name="connsiteX2" fmla="*/ 519249 w 519485"/>
              <a:gd name="connsiteY2" fmla="*/ 157163 h 628651"/>
              <a:gd name="connsiteX3" fmla="*/ 226355 w 519485"/>
              <a:gd name="connsiteY3" fmla="*/ 628651 h 628651"/>
              <a:gd name="connsiteX4" fmla="*/ 137 w 519485"/>
              <a:gd name="connsiteY4" fmla="*/ 171450 h 628651"/>
              <a:gd name="connsiteX0" fmla="*/ 131 w 614729"/>
              <a:gd name="connsiteY0" fmla="*/ 47341 h 643444"/>
              <a:gd name="connsiteX1" fmla="*/ 359699 w 614729"/>
              <a:gd name="connsiteY1" fmla="*/ 14004 h 643444"/>
              <a:gd name="connsiteX2" fmla="*/ 614493 w 614729"/>
              <a:gd name="connsiteY2" fmla="*/ 171167 h 643444"/>
              <a:gd name="connsiteX3" fmla="*/ 321599 w 614729"/>
              <a:gd name="connsiteY3" fmla="*/ 642655 h 643444"/>
              <a:gd name="connsiteX4" fmla="*/ 131 w 614729"/>
              <a:gd name="connsiteY4" fmla="*/ 47341 h 643444"/>
              <a:gd name="connsiteX0" fmla="*/ 133 w 636135"/>
              <a:gd name="connsiteY0" fmla="*/ 47341 h 642655"/>
              <a:gd name="connsiteX1" fmla="*/ 359701 w 636135"/>
              <a:gd name="connsiteY1" fmla="*/ 14004 h 642655"/>
              <a:gd name="connsiteX2" fmla="*/ 635927 w 636135"/>
              <a:gd name="connsiteY2" fmla="*/ 47342 h 642655"/>
              <a:gd name="connsiteX3" fmla="*/ 321601 w 636135"/>
              <a:gd name="connsiteY3" fmla="*/ 642655 h 642655"/>
              <a:gd name="connsiteX4" fmla="*/ 133 w 636135"/>
              <a:gd name="connsiteY4" fmla="*/ 47341 h 642655"/>
              <a:gd name="connsiteX0" fmla="*/ 5 w 635966"/>
              <a:gd name="connsiteY0" fmla="*/ 119062 h 714376"/>
              <a:gd name="connsiteX1" fmla="*/ 314330 w 635966"/>
              <a:gd name="connsiteY1" fmla="*/ 0 h 714376"/>
              <a:gd name="connsiteX2" fmla="*/ 635799 w 635966"/>
              <a:gd name="connsiteY2" fmla="*/ 119063 h 714376"/>
              <a:gd name="connsiteX3" fmla="*/ 321473 w 635966"/>
              <a:gd name="connsiteY3" fmla="*/ 714376 h 714376"/>
              <a:gd name="connsiteX4" fmla="*/ 5 w 635966"/>
              <a:gd name="connsiteY4" fmla="*/ 119062 h 714376"/>
              <a:gd name="connsiteX0" fmla="*/ 0 w 635961"/>
              <a:gd name="connsiteY0" fmla="*/ 119062 h 714376"/>
              <a:gd name="connsiteX1" fmla="*/ 314325 w 635961"/>
              <a:gd name="connsiteY1" fmla="*/ 0 h 714376"/>
              <a:gd name="connsiteX2" fmla="*/ 635794 w 635961"/>
              <a:gd name="connsiteY2" fmla="*/ 119063 h 714376"/>
              <a:gd name="connsiteX3" fmla="*/ 321468 w 635961"/>
              <a:gd name="connsiteY3" fmla="*/ 714376 h 714376"/>
              <a:gd name="connsiteX4" fmla="*/ 0 w 635961"/>
              <a:gd name="connsiteY4" fmla="*/ 119062 h 714376"/>
              <a:gd name="connsiteX0" fmla="*/ 0 w 635794"/>
              <a:gd name="connsiteY0" fmla="*/ 119062 h 714376"/>
              <a:gd name="connsiteX1" fmla="*/ 314325 w 635794"/>
              <a:gd name="connsiteY1" fmla="*/ 0 h 714376"/>
              <a:gd name="connsiteX2" fmla="*/ 635794 w 635794"/>
              <a:gd name="connsiteY2" fmla="*/ 119063 h 714376"/>
              <a:gd name="connsiteX3" fmla="*/ 321468 w 635794"/>
              <a:gd name="connsiteY3" fmla="*/ 714376 h 714376"/>
              <a:gd name="connsiteX4" fmla="*/ 0 w 635794"/>
              <a:gd name="connsiteY4" fmla="*/ 119062 h 714376"/>
              <a:gd name="connsiteX0" fmla="*/ 0 w 635794"/>
              <a:gd name="connsiteY0" fmla="*/ 119062 h 714376"/>
              <a:gd name="connsiteX1" fmla="*/ 314325 w 635794"/>
              <a:gd name="connsiteY1" fmla="*/ 0 h 714376"/>
              <a:gd name="connsiteX2" fmla="*/ 635794 w 635794"/>
              <a:gd name="connsiteY2" fmla="*/ 119063 h 714376"/>
              <a:gd name="connsiteX3" fmla="*/ 321468 w 635794"/>
              <a:gd name="connsiteY3" fmla="*/ 714376 h 714376"/>
              <a:gd name="connsiteX4" fmla="*/ 0 w 635794"/>
              <a:gd name="connsiteY4" fmla="*/ 119062 h 714376"/>
              <a:gd name="connsiteX0" fmla="*/ 0 w 635794"/>
              <a:gd name="connsiteY0" fmla="*/ 119062 h 714376"/>
              <a:gd name="connsiteX1" fmla="*/ 314325 w 635794"/>
              <a:gd name="connsiteY1" fmla="*/ 0 h 714376"/>
              <a:gd name="connsiteX2" fmla="*/ 635794 w 635794"/>
              <a:gd name="connsiteY2" fmla="*/ 119063 h 714376"/>
              <a:gd name="connsiteX3" fmla="*/ 321468 w 635794"/>
              <a:gd name="connsiteY3" fmla="*/ 714376 h 714376"/>
              <a:gd name="connsiteX4" fmla="*/ 0 w 635794"/>
              <a:gd name="connsiteY4" fmla="*/ 119062 h 714376"/>
              <a:gd name="connsiteX0" fmla="*/ 0 w 635794"/>
              <a:gd name="connsiteY0" fmla="*/ 119062 h 714376"/>
              <a:gd name="connsiteX1" fmla="*/ 314325 w 635794"/>
              <a:gd name="connsiteY1" fmla="*/ 0 h 714376"/>
              <a:gd name="connsiteX2" fmla="*/ 635794 w 635794"/>
              <a:gd name="connsiteY2" fmla="*/ 119063 h 714376"/>
              <a:gd name="connsiteX3" fmla="*/ 321468 w 635794"/>
              <a:gd name="connsiteY3" fmla="*/ 714376 h 714376"/>
              <a:gd name="connsiteX4" fmla="*/ 0 w 635794"/>
              <a:gd name="connsiteY4" fmla="*/ 119062 h 714376"/>
              <a:gd name="connsiteX0" fmla="*/ 0 w 635794"/>
              <a:gd name="connsiteY0" fmla="*/ 119062 h 714376"/>
              <a:gd name="connsiteX1" fmla="*/ 314325 w 635794"/>
              <a:gd name="connsiteY1" fmla="*/ 0 h 714376"/>
              <a:gd name="connsiteX2" fmla="*/ 635794 w 635794"/>
              <a:gd name="connsiteY2" fmla="*/ 119063 h 714376"/>
              <a:gd name="connsiteX3" fmla="*/ 321468 w 635794"/>
              <a:gd name="connsiteY3" fmla="*/ 714376 h 714376"/>
              <a:gd name="connsiteX4" fmla="*/ 0 w 635794"/>
              <a:gd name="connsiteY4" fmla="*/ 119062 h 714376"/>
              <a:gd name="connsiteX0" fmla="*/ 0 w 635794"/>
              <a:gd name="connsiteY0" fmla="*/ 119062 h 714376"/>
              <a:gd name="connsiteX1" fmla="*/ 314325 w 635794"/>
              <a:gd name="connsiteY1" fmla="*/ 0 h 714376"/>
              <a:gd name="connsiteX2" fmla="*/ 635794 w 635794"/>
              <a:gd name="connsiteY2" fmla="*/ 119063 h 714376"/>
              <a:gd name="connsiteX3" fmla="*/ 321468 w 635794"/>
              <a:gd name="connsiteY3" fmla="*/ 714376 h 714376"/>
              <a:gd name="connsiteX4" fmla="*/ 0 w 635794"/>
              <a:gd name="connsiteY4" fmla="*/ 119062 h 714376"/>
              <a:gd name="connsiteX0" fmla="*/ 0 w 635794"/>
              <a:gd name="connsiteY0" fmla="*/ 119062 h 714376"/>
              <a:gd name="connsiteX1" fmla="*/ 314325 w 635794"/>
              <a:gd name="connsiteY1" fmla="*/ 0 h 714376"/>
              <a:gd name="connsiteX2" fmla="*/ 635794 w 635794"/>
              <a:gd name="connsiteY2" fmla="*/ 119063 h 714376"/>
              <a:gd name="connsiteX3" fmla="*/ 321468 w 635794"/>
              <a:gd name="connsiteY3" fmla="*/ 714376 h 714376"/>
              <a:gd name="connsiteX4" fmla="*/ 0 w 635794"/>
              <a:gd name="connsiteY4" fmla="*/ 119062 h 714376"/>
              <a:gd name="connsiteX0" fmla="*/ 0 w 635794"/>
              <a:gd name="connsiteY0" fmla="*/ 119062 h 714376"/>
              <a:gd name="connsiteX1" fmla="*/ 314325 w 635794"/>
              <a:gd name="connsiteY1" fmla="*/ 0 h 714376"/>
              <a:gd name="connsiteX2" fmla="*/ 635794 w 635794"/>
              <a:gd name="connsiteY2" fmla="*/ 119063 h 714376"/>
              <a:gd name="connsiteX3" fmla="*/ 321468 w 635794"/>
              <a:gd name="connsiteY3" fmla="*/ 714376 h 714376"/>
              <a:gd name="connsiteX4" fmla="*/ 0 w 635794"/>
              <a:gd name="connsiteY4" fmla="*/ 119062 h 714376"/>
              <a:gd name="connsiteX0" fmla="*/ 0 w 635794"/>
              <a:gd name="connsiteY0" fmla="*/ 119062 h 714376"/>
              <a:gd name="connsiteX1" fmla="*/ 314325 w 635794"/>
              <a:gd name="connsiteY1" fmla="*/ 0 h 714376"/>
              <a:gd name="connsiteX2" fmla="*/ 635794 w 635794"/>
              <a:gd name="connsiteY2" fmla="*/ 119063 h 714376"/>
              <a:gd name="connsiteX3" fmla="*/ 321468 w 635794"/>
              <a:gd name="connsiteY3" fmla="*/ 714376 h 714376"/>
              <a:gd name="connsiteX4" fmla="*/ 0 w 635794"/>
              <a:gd name="connsiteY4" fmla="*/ 119062 h 714376"/>
              <a:gd name="connsiteX0" fmla="*/ 0 w 635794"/>
              <a:gd name="connsiteY0" fmla="*/ 119410 h 714724"/>
              <a:gd name="connsiteX1" fmla="*/ 314325 w 635794"/>
              <a:gd name="connsiteY1" fmla="*/ 348 h 714724"/>
              <a:gd name="connsiteX2" fmla="*/ 635794 w 635794"/>
              <a:gd name="connsiteY2" fmla="*/ 119411 h 714724"/>
              <a:gd name="connsiteX3" fmla="*/ 321468 w 635794"/>
              <a:gd name="connsiteY3" fmla="*/ 714724 h 714724"/>
              <a:gd name="connsiteX4" fmla="*/ 0 w 635794"/>
              <a:gd name="connsiteY4" fmla="*/ 119410 h 714724"/>
              <a:gd name="connsiteX0" fmla="*/ 0 w 635794"/>
              <a:gd name="connsiteY0" fmla="*/ 119853 h 715167"/>
              <a:gd name="connsiteX1" fmla="*/ 314325 w 635794"/>
              <a:gd name="connsiteY1" fmla="*/ 791 h 715167"/>
              <a:gd name="connsiteX2" fmla="*/ 635794 w 635794"/>
              <a:gd name="connsiteY2" fmla="*/ 119854 h 715167"/>
              <a:gd name="connsiteX3" fmla="*/ 321468 w 635794"/>
              <a:gd name="connsiteY3" fmla="*/ 715167 h 715167"/>
              <a:gd name="connsiteX4" fmla="*/ 0 w 635794"/>
              <a:gd name="connsiteY4" fmla="*/ 119853 h 715167"/>
              <a:gd name="connsiteX0" fmla="*/ 0 w 635794"/>
              <a:gd name="connsiteY0" fmla="*/ 119411 h 714725"/>
              <a:gd name="connsiteX1" fmla="*/ 314325 w 635794"/>
              <a:gd name="connsiteY1" fmla="*/ 349 h 714725"/>
              <a:gd name="connsiteX2" fmla="*/ 635794 w 635794"/>
              <a:gd name="connsiteY2" fmla="*/ 119412 h 714725"/>
              <a:gd name="connsiteX3" fmla="*/ 321468 w 635794"/>
              <a:gd name="connsiteY3" fmla="*/ 714725 h 714725"/>
              <a:gd name="connsiteX4" fmla="*/ 0 w 635794"/>
              <a:gd name="connsiteY4" fmla="*/ 119411 h 71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794" h="714725">
                <a:moveTo>
                  <a:pt x="0" y="119411"/>
                </a:moveTo>
                <a:cubicBezTo>
                  <a:pt x="115491" y="97980"/>
                  <a:pt x="282574" y="-6794"/>
                  <a:pt x="314325" y="349"/>
                </a:cubicBezTo>
                <a:cubicBezTo>
                  <a:pt x="355601" y="-6794"/>
                  <a:pt x="557213" y="114649"/>
                  <a:pt x="635794" y="119412"/>
                </a:cubicBezTo>
                <a:cubicBezTo>
                  <a:pt x="628650" y="550419"/>
                  <a:pt x="339327" y="714725"/>
                  <a:pt x="321468" y="714725"/>
                </a:cubicBezTo>
                <a:cubicBezTo>
                  <a:pt x="303609" y="714725"/>
                  <a:pt x="25003" y="581373"/>
                  <a:pt x="0" y="11941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2518104" y="2999822"/>
            <a:ext cx="48442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VIP-net</a:t>
            </a:r>
            <a:endParaRPr lang="ru-RU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3331628" y="1792632"/>
            <a:ext cx="214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Национальная система</a:t>
            </a:r>
          </a:p>
          <a:p>
            <a:pPr algn="ctr"/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«Электронный документооборот»</a:t>
            </a:r>
            <a:endParaRPr lang="ru-RU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5799897" y="2374403"/>
            <a:ext cx="845455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srgbClr val="00AAE7"/>
                </a:solidFill>
              </a:rPr>
              <a:t>Уведомление на почту</a:t>
            </a:r>
            <a:endParaRPr lang="ru-RU" sz="800" dirty="0">
              <a:solidFill>
                <a:srgbClr val="00AAE7"/>
              </a:solidFill>
            </a:endParaRPr>
          </a:p>
        </p:txBody>
      </p:sp>
      <p:cxnSp>
        <p:nvCxnSpPr>
          <p:cNvPr id="105" name="Прямая со стрелкой 104"/>
          <p:cNvCxnSpPr/>
          <p:nvPr/>
        </p:nvCxnSpPr>
        <p:spPr>
          <a:xfrm>
            <a:off x="5532118" y="2796567"/>
            <a:ext cx="1361234" cy="0"/>
          </a:xfrm>
          <a:prstGeom prst="straightConnector1">
            <a:avLst/>
          </a:prstGeom>
          <a:ln w="19050">
            <a:solidFill>
              <a:srgbClr val="EE74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Прямоугольник 107"/>
          <p:cNvSpPr/>
          <p:nvPr/>
        </p:nvSpPr>
        <p:spPr>
          <a:xfrm>
            <a:off x="7242611" y="2775621"/>
            <a:ext cx="4235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РТК</a:t>
            </a:r>
            <a:endParaRPr lang="ru-RU" sz="1000" dirty="0"/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6893352" y="2223072"/>
            <a:ext cx="1131233" cy="1625028"/>
          </a:xfrm>
          <a:prstGeom prst="roundRect">
            <a:avLst/>
          </a:prstGeom>
          <a:noFill/>
          <a:ln w="12700">
            <a:solidFill>
              <a:srgbClr val="59595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5" name="Рисунок 1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19" y="4071001"/>
            <a:ext cx="533404" cy="452060"/>
          </a:xfrm>
          <a:prstGeom prst="rect">
            <a:avLst/>
          </a:prstGeom>
        </p:spPr>
      </p:pic>
      <p:pic>
        <p:nvPicPr>
          <p:cNvPr id="116" name="Рисунок 1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47"/>
          <a:stretch/>
        </p:blipFill>
        <p:spPr>
          <a:xfrm>
            <a:off x="7106757" y="2364261"/>
            <a:ext cx="695221" cy="425127"/>
          </a:xfrm>
          <a:prstGeom prst="rect">
            <a:avLst/>
          </a:prstGeom>
        </p:spPr>
      </p:pic>
      <p:grpSp>
        <p:nvGrpSpPr>
          <p:cNvPr id="121" name="Группа 120"/>
          <p:cNvGrpSpPr/>
          <p:nvPr/>
        </p:nvGrpSpPr>
        <p:grpSpPr>
          <a:xfrm>
            <a:off x="6163817" y="2687304"/>
            <a:ext cx="245269" cy="231382"/>
            <a:chOff x="6065044" y="3429402"/>
            <a:chExt cx="245269" cy="231382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6065044" y="3461920"/>
              <a:ext cx="245269" cy="1671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5299" y="3429402"/>
              <a:ext cx="231382" cy="231382"/>
            </a:xfrm>
            <a:prstGeom prst="rect">
              <a:avLst/>
            </a:prstGeom>
          </p:spPr>
        </p:pic>
      </p:grpSp>
      <p:sp>
        <p:nvSpPr>
          <p:cNvPr id="129" name="Прямоугольник 128"/>
          <p:cNvSpPr/>
          <p:nvPr/>
        </p:nvSpPr>
        <p:spPr>
          <a:xfrm>
            <a:off x="5812138" y="3004946"/>
            <a:ext cx="48442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VIP-net</a:t>
            </a:r>
            <a:endParaRPr lang="ru-RU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0" name="Freeform 15"/>
          <p:cNvSpPr/>
          <p:nvPr/>
        </p:nvSpPr>
        <p:spPr>
          <a:xfrm>
            <a:off x="6793201" y="2966925"/>
            <a:ext cx="192015" cy="215852"/>
          </a:xfrm>
          <a:custGeom>
            <a:avLst/>
            <a:gdLst>
              <a:gd name="connsiteX0" fmla="*/ 221 w 540990"/>
              <a:gd name="connsiteY0" fmla="*/ 78581 h 628650"/>
              <a:gd name="connsiteX1" fmla="*/ 293115 w 540990"/>
              <a:gd name="connsiteY1" fmla="*/ 14287 h 628650"/>
              <a:gd name="connsiteX2" fmla="*/ 540765 w 540990"/>
              <a:gd name="connsiteY2" fmla="*/ 64293 h 628650"/>
              <a:gd name="connsiteX3" fmla="*/ 250252 w 540990"/>
              <a:gd name="connsiteY3" fmla="*/ 628650 h 628650"/>
              <a:gd name="connsiteX4" fmla="*/ 221 w 540990"/>
              <a:gd name="connsiteY4" fmla="*/ 78581 h 628650"/>
              <a:gd name="connsiteX0" fmla="*/ 7 w 540737"/>
              <a:gd name="connsiteY0" fmla="*/ 110420 h 660489"/>
              <a:gd name="connsiteX1" fmla="*/ 257182 w 540737"/>
              <a:gd name="connsiteY1" fmla="*/ 882 h 660489"/>
              <a:gd name="connsiteX2" fmla="*/ 540551 w 540737"/>
              <a:gd name="connsiteY2" fmla="*/ 96132 h 660489"/>
              <a:gd name="connsiteX3" fmla="*/ 250038 w 540737"/>
              <a:gd name="connsiteY3" fmla="*/ 660489 h 660489"/>
              <a:gd name="connsiteX4" fmla="*/ 7 w 540737"/>
              <a:gd name="connsiteY4" fmla="*/ 110420 h 660489"/>
              <a:gd name="connsiteX0" fmla="*/ 7 w 543116"/>
              <a:gd name="connsiteY0" fmla="*/ 111958 h 662153"/>
              <a:gd name="connsiteX1" fmla="*/ 257182 w 543116"/>
              <a:gd name="connsiteY1" fmla="*/ 2420 h 662153"/>
              <a:gd name="connsiteX2" fmla="*/ 542932 w 543116"/>
              <a:gd name="connsiteY2" fmla="*/ 161964 h 662153"/>
              <a:gd name="connsiteX3" fmla="*/ 250038 w 543116"/>
              <a:gd name="connsiteY3" fmla="*/ 662027 h 662153"/>
              <a:gd name="connsiteX4" fmla="*/ 7 w 543116"/>
              <a:gd name="connsiteY4" fmla="*/ 111958 h 662153"/>
              <a:gd name="connsiteX0" fmla="*/ 5 w 569311"/>
              <a:gd name="connsiteY0" fmla="*/ 176306 h 659715"/>
              <a:gd name="connsiteX1" fmla="*/ 283373 w 569311"/>
              <a:gd name="connsiteY1" fmla="*/ 93 h 659715"/>
              <a:gd name="connsiteX2" fmla="*/ 569123 w 569311"/>
              <a:gd name="connsiteY2" fmla="*/ 159637 h 659715"/>
              <a:gd name="connsiteX3" fmla="*/ 276229 w 569311"/>
              <a:gd name="connsiteY3" fmla="*/ 659700 h 659715"/>
              <a:gd name="connsiteX4" fmla="*/ 5 w 569311"/>
              <a:gd name="connsiteY4" fmla="*/ 176306 h 659715"/>
              <a:gd name="connsiteX0" fmla="*/ 5 w 571693"/>
              <a:gd name="connsiteY0" fmla="*/ 120393 h 661020"/>
              <a:gd name="connsiteX1" fmla="*/ 285755 w 571693"/>
              <a:gd name="connsiteY1" fmla="*/ 1330 h 661020"/>
              <a:gd name="connsiteX2" fmla="*/ 571505 w 571693"/>
              <a:gd name="connsiteY2" fmla="*/ 160874 h 661020"/>
              <a:gd name="connsiteX3" fmla="*/ 278611 w 571693"/>
              <a:gd name="connsiteY3" fmla="*/ 660937 h 661020"/>
              <a:gd name="connsiteX4" fmla="*/ 5 w 571693"/>
              <a:gd name="connsiteY4" fmla="*/ 120393 h 661020"/>
              <a:gd name="connsiteX0" fmla="*/ 7 w 557405"/>
              <a:gd name="connsiteY0" fmla="*/ 164315 h 659617"/>
              <a:gd name="connsiteX1" fmla="*/ 271469 w 557405"/>
              <a:gd name="connsiteY1" fmla="*/ 9 h 659617"/>
              <a:gd name="connsiteX2" fmla="*/ 557219 w 557405"/>
              <a:gd name="connsiteY2" fmla="*/ 159553 h 659617"/>
              <a:gd name="connsiteX3" fmla="*/ 264325 w 557405"/>
              <a:gd name="connsiteY3" fmla="*/ 659616 h 659617"/>
              <a:gd name="connsiteX4" fmla="*/ 7 w 557405"/>
              <a:gd name="connsiteY4" fmla="*/ 164315 h 659617"/>
              <a:gd name="connsiteX0" fmla="*/ 7 w 557405"/>
              <a:gd name="connsiteY0" fmla="*/ 164495 h 659827"/>
              <a:gd name="connsiteX1" fmla="*/ 271469 w 557405"/>
              <a:gd name="connsiteY1" fmla="*/ 189 h 659827"/>
              <a:gd name="connsiteX2" fmla="*/ 557219 w 557405"/>
              <a:gd name="connsiteY2" fmla="*/ 188308 h 659827"/>
              <a:gd name="connsiteX3" fmla="*/ 264325 w 557405"/>
              <a:gd name="connsiteY3" fmla="*/ 659796 h 659827"/>
              <a:gd name="connsiteX4" fmla="*/ 7 w 557405"/>
              <a:gd name="connsiteY4" fmla="*/ 164495 h 659827"/>
              <a:gd name="connsiteX0" fmla="*/ 5 w 557403"/>
              <a:gd name="connsiteY0" fmla="*/ 164495 h 659797"/>
              <a:gd name="connsiteX1" fmla="*/ 271467 w 557403"/>
              <a:gd name="connsiteY1" fmla="*/ 189 h 659797"/>
              <a:gd name="connsiteX2" fmla="*/ 557217 w 557403"/>
              <a:gd name="connsiteY2" fmla="*/ 188308 h 659797"/>
              <a:gd name="connsiteX3" fmla="*/ 264323 w 557403"/>
              <a:gd name="connsiteY3" fmla="*/ 659796 h 659797"/>
              <a:gd name="connsiteX4" fmla="*/ 5 w 557403"/>
              <a:gd name="connsiteY4" fmla="*/ 164495 h 659797"/>
              <a:gd name="connsiteX0" fmla="*/ 7349 w 564747"/>
              <a:gd name="connsiteY0" fmla="*/ 165060 h 660362"/>
              <a:gd name="connsiteX1" fmla="*/ 278811 w 564747"/>
              <a:gd name="connsiteY1" fmla="*/ 754 h 660362"/>
              <a:gd name="connsiteX2" fmla="*/ 564561 w 564747"/>
              <a:gd name="connsiteY2" fmla="*/ 188873 h 660362"/>
              <a:gd name="connsiteX3" fmla="*/ 271667 w 564747"/>
              <a:gd name="connsiteY3" fmla="*/ 660361 h 660362"/>
              <a:gd name="connsiteX4" fmla="*/ 7349 w 564747"/>
              <a:gd name="connsiteY4" fmla="*/ 165060 h 660362"/>
              <a:gd name="connsiteX0" fmla="*/ 8330 w 527622"/>
              <a:gd name="connsiteY0" fmla="*/ 202454 h 659669"/>
              <a:gd name="connsiteX1" fmla="*/ 241692 w 527622"/>
              <a:gd name="connsiteY1" fmla="*/ 48 h 659669"/>
              <a:gd name="connsiteX2" fmla="*/ 527442 w 527622"/>
              <a:gd name="connsiteY2" fmla="*/ 188167 h 659669"/>
              <a:gd name="connsiteX3" fmla="*/ 234548 w 527622"/>
              <a:gd name="connsiteY3" fmla="*/ 659655 h 659669"/>
              <a:gd name="connsiteX4" fmla="*/ 8330 w 527622"/>
              <a:gd name="connsiteY4" fmla="*/ 202454 h 659669"/>
              <a:gd name="connsiteX0" fmla="*/ 18271 w 537563"/>
              <a:gd name="connsiteY0" fmla="*/ 202454 h 659669"/>
              <a:gd name="connsiteX1" fmla="*/ 251633 w 537563"/>
              <a:gd name="connsiteY1" fmla="*/ 48 h 659669"/>
              <a:gd name="connsiteX2" fmla="*/ 537383 w 537563"/>
              <a:gd name="connsiteY2" fmla="*/ 188167 h 659669"/>
              <a:gd name="connsiteX3" fmla="*/ 244489 w 537563"/>
              <a:gd name="connsiteY3" fmla="*/ 659655 h 659669"/>
              <a:gd name="connsiteX4" fmla="*/ 18271 w 537563"/>
              <a:gd name="connsiteY4" fmla="*/ 202454 h 659669"/>
              <a:gd name="connsiteX0" fmla="*/ 18271 w 537563"/>
              <a:gd name="connsiteY0" fmla="*/ 202454 h 659655"/>
              <a:gd name="connsiteX1" fmla="*/ 251633 w 537563"/>
              <a:gd name="connsiteY1" fmla="*/ 48 h 659655"/>
              <a:gd name="connsiteX2" fmla="*/ 537383 w 537563"/>
              <a:gd name="connsiteY2" fmla="*/ 188167 h 659655"/>
              <a:gd name="connsiteX3" fmla="*/ 244489 w 537563"/>
              <a:gd name="connsiteY3" fmla="*/ 659655 h 659655"/>
              <a:gd name="connsiteX4" fmla="*/ 18271 w 537563"/>
              <a:gd name="connsiteY4" fmla="*/ 202454 h 659655"/>
              <a:gd name="connsiteX0" fmla="*/ 55 w 519363"/>
              <a:gd name="connsiteY0" fmla="*/ 169144 h 626345"/>
              <a:gd name="connsiteX1" fmla="*/ 250086 w 519363"/>
              <a:gd name="connsiteY1" fmla="*/ 75 h 626345"/>
              <a:gd name="connsiteX2" fmla="*/ 519167 w 519363"/>
              <a:gd name="connsiteY2" fmla="*/ 154857 h 626345"/>
              <a:gd name="connsiteX3" fmla="*/ 226273 w 519363"/>
              <a:gd name="connsiteY3" fmla="*/ 626345 h 626345"/>
              <a:gd name="connsiteX4" fmla="*/ 55 w 519363"/>
              <a:gd name="connsiteY4" fmla="*/ 169144 h 626345"/>
              <a:gd name="connsiteX0" fmla="*/ 137 w 519460"/>
              <a:gd name="connsiteY0" fmla="*/ 147755 h 604956"/>
              <a:gd name="connsiteX1" fmla="*/ 264455 w 519460"/>
              <a:gd name="connsiteY1" fmla="*/ 118 h 604956"/>
              <a:gd name="connsiteX2" fmla="*/ 519249 w 519460"/>
              <a:gd name="connsiteY2" fmla="*/ 133468 h 604956"/>
              <a:gd name="connsiteX3" fmla="*/ 226355 w 519460"/>
              <a:gd name="connsiteY3" fmla="*/ 604956 h 604956"/>
              <a:gd name="connsiteX4" fmla="*/ 137 w 519460"/>
              <a:gd name="connsiteY4" fmla="*/ 147755 h 604956"/>
              <a:gd name="connsiteX0" fmla="*/ 137 w 519460"/>
              <a:gd name="connsiteY0" fmla="*/ 171521 h 628722"/>
              <a:gd name="connsiteX1" fmla="*/ 264455 w 519460"/>
              <a:gd name="connsiteY1" fmla="*/ 71 h 628722"/>
              <a:gd name="connsiteX2" fmla="*/ 519249 w 519460"/>
              <a:gd name="connsiteY2" fmla="*/ 157234 h 628722"/>
              <a:gd name="connsiteX3" fmla="*/ 226355 w 519460"/>
              <a:gd name="connsiteY3" fmla="*/ 628722 h 628722"/>
              <a:gd name="connsiteX4" fmla="*/ 137 w 519460"/>
              <a:gd name="connsiteY4" fmla="*/ 171521 h 628722"/>
              <a:gd name="connsiteX0" fmla="*/ 137 w 519475"/>
              <a:gd name="connsiteY0" fmla="*/ 179391 h 636592"/>
              <a:gd name="connsiteX1" fmla="*/ 264455 w 519475"/>
              <a:gd name="connsiteY1" fmla="*/ 7941 h 636592"/>
              <a:gd name="connsiteX2" fmla="*/ 519249 w 519475"/>
              <a:gd name="connsiteY2" fmla="*/ 165104 h 636592"/>
              <a:gd name="connsiteX3" fmla="*/ 226355 w 519475"/>
              <a:gd name="connsiteY3" fmla="*/ 636592 h 636592"/>
              <a:gd name="connsiteX4" fmla="*/ 137 w 519475"/>
              <a:gd name="connsiteY4" fmla="*/ 179391 h 636592"/>
              <a:gd name="connsiteX0" fmla="*/ 137 w 519485"/>
              <a:gd name="connsiteY0" fmla="*/ 171450 h 628651"/>
              <a:gd name="connsiteX1" fmla="*/ 264455 w 519485"/>
              <a:gd name="connsiteY1" fmla="*/ 0 h 628651"/>
              <a:gd name="connsiteX2" fmla="*/ 519249 w 519485"/>
              <a:gd name="connsiteY2" fmla="*/ 157163 h 628651"/>
              <a:gd name="connsiteX3" fmla="*/ 226355 w 519485"/>
              <a:gd name="connsiteY3" fmla="*/ 628651 h 628651"/>
              <a:gd name="connsiteX4" fmla="*/ 137 w 519485"/>
              <a:gd name="connsiteY4" fmla="*/ 171450 h 628651"/>
              <a:gd name="connsiteX0" fmla="*/ 131 w 614729"/>
              <a:gd name="connsiteY0" fmla="*/ 47341 h 643444"/>
              <a:gd name="connsiteX1" fmla="*/ 359699 w 614729"/>
              <a:gd name="connsiteY1" fmla="*/ 14004 h 643444"/>
              <a:gd name="connsiteX2" fmla="*/ 614493 w 614729"/>
              <a:gd name="connsiteY2" fmla="*/ 171167 h 643444"/>
              <a:gd name="connsiteX3" fmla="*/ 321599 w 614729"/>
              <a:gd name="connsiteY3" fmla="*/ 642655 h 643444"/>
              <a:gd name="connsiteX4" fmla="*/ 131 w 614729"/>
              <a:gd name="connsiteY4" fmla="*/ 47341 h 643444"/>
              <a:gd name="connsiteX0" fmla="*/ 133 w 636135"/>
              <a:gd name="connsiteY0" fmla="*/ 47341 h 642655"/>
              <a:gd name="connsiteX1" fmla="*/ 359701 w 636135"/>
              <a:gd name="connsiteY1" fmla="*/ 14004 h 642655"/>
              <a:gd name="connsiteX2" fmla="*/ 635927 w 636135"/>
              <a:gd name="connsiteY2" fmla="*/ 47342 h 642655"/>
              <a:gd name="connsiteX3" fmla="*/ 321601 w 636135"/>
              <a:gd name="connsiteY3" fmla="*/ 642655 h 642655"/>
              <a:gd name="connsiteX4" fmla="*/ 133 w 636135"/>
              <a:gd name="connsiteY4" fmla="*/ 47341 h 642655"/>
              <a:gd name="connsiteX0" fmla="*/ 5 w 635966"/>
              <a:gd name="connsiteY0" fmla="*/ 119062 h 714376"/>
              <a:gd name="connsiteX1" fmla="*/ 314330 w 635966"/>
              <a:gd name="connsiteY1" fmla="*/ 0 h 714376"/>
              <a:gd name="connsiteX2" fmla="*/ 635799 w 635966"/>
              <a:gd name="connsiteY2" fmla="*/ 119063 h 714376"/>
              <a:gd name="connsiteX3" fmla="*/ 321473 w 635966"/>
              <a:gd name="connsiteY3" fmla="*/ 714376 h 714376"/>
              <a:gd name="connsiteX4" fmla="*/ 5 w 635966"/>
              <a:gd name="connsiteY4" fmla="*/ 119062 h 714376"/>
              <a:gd name="connsiteX0" fmla="*/ 0 w 635961"/>
              <a:gd name="connsiteY0" fmla="*/ 119062 h 714376"/>
              <a:gd name="connsiteX1" fmla="*/ 314325 w 635961"/>
              <a:gd name="connsiteY1" fmla="*/ 0 h 714376"/>
              <a:gd name="connsiteX2" fmla="*/ 635794 w 635961"/>
              <a:gd name="connsiteY2" fmla="*/ 119063 h 714376"/>
              <a:gd name="connsiteX3" fmla="*/ 321468 w 635961"/>
              <a:gd name="connsiteY3" fmla="*/ 714376 h 714376"/>
              <a:gd name="connsiteX4" fmla="*/ 0 w 635961"/>
              <a:gd name="connsiteY4" fmla="*/ 119062 h 714376"/>
              <a:gd name="connsiteX0" fmla="*/ 0 w 635794"/>
              <a:gd name="connsiteY0" fmla="*/ 119062 h 714376"/>
              <a:gd name="connsiteX1" fmla="*/ 314325 w 635794"/>
              <a:gd name="connsiteY1" fmla="*/ 0 h 714376"/>
              <a:gd name="connsiteX2" fmla="*/ 635794 w 635794"/>
              <a:gd name="connsiteY2" fmla="*/ 119063 h 714376"/>
              <a:gd name="connsiteX3" fmla="*/ 321468 w 635794"/>
              <a:gd name="connsiteY3" fmla="*/ 714376 h 714376"/>
              <a:gd name="connsiteX4" fmla="*/ 0 w 635794"/>
              <a:gd name="connsiteY4" fmla="*/ 119062 h 714376"/>
              <a:gd name="connsiteX0" fmla="*/ 0 w 635794"/>
              <a:gd name="connsiteY0" fmla="*/ 119062 h 714376"/>
              <a:gd name="connsiteX1" fmla="*/ 314325 w 635794"/>
              <a:gd name="connsiteY1" fmla="*/ 0 h 714376"/>
              <a:gd name="connsiteX2" fmla="*/ 635794 w 635794"/>
              <a:gd name="connsiteY2" fmla="*/ 119063 h 714376"/>
              <a:gd name="connsiteX3" fmla="*/ 321468 w 635794"/>
              <a:gd name="connsiteY3" fmla="*/ 714376 h 714376"/>
              <a:gd name="connsiteX4" fmla="*/ 0 w 635794"/>
              <a:gd name="connsiteY4" fmla="*/ 119062 h 714376"/>
              <a:gd name="connsiteX0" fmla="*/ 0 w 635794"/>
              <a:gd name="connsiteY0" fmla="*/ 119062 h 714376"/>
              <a:gd name="connsiteX1" fmla="*/ 314325 w 635794"/>
              <a:gd name="connsiteY1" fmla="*/ 0 h 714376"/>
              <a:gd name="connsiteX2" fmla="*/ 635794 w 635794"/>
              <a:gd name="connsiteY2" fmla="*/ 119063 h 714376"/>
              <a:gd name="connsiteX3" fmla="*/ 321468 w 635794"/>
              <a:gd name="connsiteY3" fmla="*/ 714376 h 714376"/>
              <a:gd name="connsiteX4" fmla="*/ 0 w 635794"/>
              <a:gd name="connsiteY4" fmla="*/ 119062 h 714376"/>
              <a:gd name="connsiteX0" fmla="*/ 0 w 635794"/>
              <a:gd name="connsiteY0" fmla="*/ 119062 h 714376"/>
              <a:gd name="connsiteX1" fmla="*/ 314325 w 635794"/>
              <a:gd name="connsiteY1" fmla="*/ 0 h 714376"/>
              <a:gd name="connsiteX2" fmla="*/ 635794 w 635794"/>
              <a:gd name="connsiteY2" fmla="*/ 119063 h 714376"/>
              <a:gd name="connsiteX3" fmla="*/ 321468 w 635794"/>
              <a:gd name="connsiteY3" fmla="*/ 714376 h 714376"/>
              <a:gd name="connsiteX4" fmla="*/ 0 w 635794"/>
              <a:gd name="connsiteY4" fmla="*/ 119062 h 714376"/>
              <a:gd name="connsiteX0" fmla="*/ 0 w 635794"/>
              <a:gd name="connsiteY0" fmla="*/ 119062 h 714376"/>
              <a:gd name="connsiteX1" fmla="*/ 314325 w 635794"/>
              <a:gd name="connsiteY1" fmla="*/ 0 h 714376"/>
              <a:gd name="connsiteX2" fmla="*/ 635794 w 635794"/>
              <a:gd name="connsiteY2" fmla="*/ 119063 h 714376"/>
              <a:gd name="connsiteX3" fmla="*/ 321468 w 635794"/>
              <a:gd name="connsiteY3" fmla="*/ 714376 h 714376"/>
              <a:gd name="connsiteX4" fmla="*/ 0 w 635794"/>
              <a:gd name="connsiteY4" fmla="*/ 119062 h 714376"/>
              <a:gd name="connsiteX0" fmla="*/ 0 w 635794"/>
              <a:gd name="connsiteY0" fmla="*/ 119062 h 714376"/>
              <a:gd name="connsiteX1" fmla="*/ 314325 w 635794"/>
              <a:gd name="connsiteY1" fmla="*/ 0 h 714376"/>
              <a:gd name="connsiteX2" fmla="*/ 635794 w 635794"/>
              <a:gd name="connsiteY2" fmla="*/ 119063 h 714376"/>
              <a:gd name="connsiteX3" fmla="*/ 321468 w 635794"/>
              <a:gd name="connsiteY3" fmla="*/ 714376 h 714376"/>
              <a:gd name="connsiteX4" fmla="*/ 0 w 635794"/>
              <a:gd name="connsiteY4" fmla="*/ 119062 h 714376"/>
              <a:gd name="connsiteX0" fmla="*/ 0 w 635794"/>
              <a:gd name="connsiteY0" fmla="*/ 119062 h 714376"/>
              <a:gd name="connsiteX1" fmla="*/ 314325 w 635794"/>
              <a:gd name="connsiteY1" fmla="*/ 0 h 714376"/>
              <a:gd name="connsiteX2" fmla="*/ 635794 w 635794"/>
              <a:gd name="connsiteY2" fmla="*/ 119063 h 714376"/>
              <a:gd name="connsiteX3" fmla="*/ 321468 w 635794"/>
              <a:gd name="connsiteY3" fmla="*/ 714376 h 714376"/>
              <a:gd name="connsiteX4" fmla="*/ 0 w 635794"/>
              <a:gd name="connsiteY4" fmla="*/ 119062 h 714376"/>
              <a:gd name="connsiteX0" fmla="*/ 0 w 635794"/>
              <a:gd name="connsiteY0" fmla="*/ 119062 h 714376"/>
              <a:gd name="connsiteX1" fmla="*/ 314325 w 635794"/>
              <a:gd name="connsiteY1" fmla="*/ 0 h 714376"/>
              <a:gd name="connsiteX2" fmla="*/ 635794 w 635794"/>
              <a:gd name="connsiteY2" fmla="*/ 119063 h 714376"/>
              <a:gd name="connsiteX3" fmla="*/ 321468 w 635794"/>
              <a:gd name="connsiteY3" fmla="*/ 714376 h 714376"/>
              <a:gd name="connsiteX4" fmla="*/ 0 w 635794"/>
              <a:gd name="connsiteY4" fmla="*/ 119062 h 714376"/>
              <a:gd name="connsiteX0" fmla="*/ 0 w 635794"/>
              <a:gd name="connsiteY0" fmla="*/ 119062 h 714376"/>
              <a:gd name="connsiteX1" fmla="*/ 314325 w 635794"/>
              <a:gd name="connsiteY1" fmla="*/ 0 h 714376"/>
              <a:gd name="connsiteX2" fmla="*/ 635794 w 635794"/>
              <a:gd name="connsiteY2" fmla="*/ 119063 h 714376"/>
              <a:gd name="connsiteX3" fmla="*/ 321468 w 635794"/>
              <a:gd name="connsiteY3" fmla="*/ 714376 h 714376"/>
              <a:gd name="connsiteX4" fmla="*/ 0 w 635794"/>
              <a:gd name="connsiteY4" fmla="*/ 119062 h 714376"/>
              <a:gd name="connsiteX0" fmla="*/ 0 w 635794"/>
              <a:gd name="connsiteY0" fmla="*/ 119410 h 714724"/>
              <a:gd name="connsiteX1" fmla="*/ 314325 w 635794"/>
              <a:gd name="connsiteY1" fmla="*/ 348 h 714724"/>
              <a:gd name="connsiteX2" fmla="*/ 635794 w 635794"/>
              <a:gd name="connsiteY2" fmla="*/ 119411 h 714724"/>
              <a:gd name="connsiteX3" fmla="*/ 321468 w 635794"/>
              <a:gd name="connsiteY3" fmla="*/ 714724 h 714724"/>
              <a:gd name="connsiteX4" fmla="*/ 0 w 635794"/>
              <a:gd name="connsiteY4" fmla="*/ 119410 h 714724"/>
              <a:gd name="connsiteX0" fmla="*/ 0 w 635794"/>
              <a:gd name="connsiteY0" fmla="*/ 119853 h 715167"/>
              <a:gd name="connsiteX1" fmla="*/ 314325 w 635794"/>
              <a:gd name="connsiteY1" fmla="*/ 791 h 715167"/>
              <a:gd name="connsiteX2" fmla="*/ 635794 w 635794"/>
              <a:gd name="connsiteY2" fmla="*/ 119854 h 715167"/>
              <a:gd name="connsiteX3" fmla="*/ 321468 w 635794"/>
              <a:gd name="connsiteY3" fmla="*/ 715167 h 715167"/>
              <a:gd name="connsiteX4" fmla="*/ 0 w 635794"/>
              <a:gd name="connsiteY4" fmla="*/ 119853 h 715167"/>
              <a:gd name="connsiteX0" fmla="*/ 0 w 635794"/>
              <a:gd name="connsiteY0" fmla="*/ 119411 h 714725"/>
              <a:gd name="connsiteX1" fmla="*/ 314325 w 635794"/>
              <a:gd name="connsiteY1" fmla="*/ 349 h 714725"/>
              <a:gd name="connsiteX2" fmla="*/ 635794 w 635794"/>
              <a:gd name="connsiteY2" fmla="*/ 119412 h 714725"/>
              <a:gd name="connsiteX3" fmla="*/ 321468 w 635794"/>
              <a:gd name="connsiteY3" fmla="*/ 714725 h 714725"/>
              <a:gd name="connsiteX4" fmla="*/ 0 w 635794"/>
              <a:gd name="connsiteY4" fmla="*/ 119411 h 71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794" h="714725">
                <a:moveTo>
                  <a:pt x="0" y="119411"/>
                </a:moveTo>
                <a:cubicBezTo>
                  <a:pt x="115491" y="97980"/>
                  <a:pt x="282574" y="-6794"/>
                  <a:pt x="314325" y="349"/>
                </a:cubicBezTo>
                <a:cubicBezTo>
                  <a:pt x="355601" y="-6794"/>
                  <a:pt x="557213" y="114649"/>
                  <a:pt x="635794" y="119412"/>
                </a:cubicBezTo>
                <a:cubicBezTo>
                  <a:pt x="628650" y="550419"/>
                  <a:pt x="339327" y="714725"/>
                  <a:pt x="321468" y="714725"/>
                </a:cubicBezTo>
                <a:cubicBezTo>
                  <a:pt x="303609" y="714725"/>
                  <a:pt x="25003" y="581373"/>
                  <a:pt x="0" y="11941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Freeform 15"/>
          <p:cNvSpPr/>
          <p:nvPr/>
        </p:nvSpPr>
        <p:spPr>
          <a:xfrm>
            <a:off x="5676456" y="2967888"/>
            <a:ext cx="192016" cy="215852"/>
          </a:xfrm>
          <a:custGeom>
            <a:avLst/>
            <a:gdLst>
              <a:gd name="connsiteX0" fmla="*/ 221 w 540990"/>
              <a:gd name="connsiteY0" fmla="*/ 78581 h 628650"/>
              <a:gd name="connsiteX1" fmla="*/ 293115 w 540990"/>
              <a:gd name="connsiteY1" fmla="*/ 14287 h 628650"/>
              <a:gd name="connsiteX2" fmla="*/ 540765 w 540990"/>
              <a:gd name="connsiteY2" fmla="*/ 64293 h 628650"/>
              <a:gd name="connsiteX3" fmla="*/ 250252 w 540990"/>
              <a:gd name="connsiteY3" fmla="*/ 628650 h 628650"/>
              <a:gd name="connsiteX4" fmla="*/ 221 w 540990"/>
              <a:gd name="connsiteY4" fmla="*/ 78581 h 628650"/>
              <a:gd name="connsiteX0" fmla="*/ 7 w 540737"/>
              <a:gd name="connsiteY0" fmla="*/ 110420 h 660489"/>
              <a:gd name="connsiteX1" fmla="*/ 257182 w 540737"/>
              <a:gd name="connsiteY1" fmla="*/ 882 h 660489"/>
              <a:gd name="connsiteX2" fmla="*/ 540551 w 540737"/>
              <a:gd name="connsiteY2" fmla="*/ 96132 h 660489"/>
              <a:gd name="connsiteX3" fmla="*/ 250038 w 540737"/>
              <a:gd name="connsiteY3" fmla="*/ 660489 h 660489"/>
              <a:gd name="connsiteX4" fmla="*/ 7 w 540737"/>
              <a:gd name="connsiteY4" fmla="*/ 110420 h 660489"/>
              <a:gd name="connsiteX0" fmla="*/ 7 w 543116"/>
              <a:gd name="connsiteY0" fmla="*/ 111958 h 662153"/>
              <a:gd name="connsiteX1" fmla="*/ 257182 w 543116"/>
              <a:gd name="connsiteY1" fmla="*/ 2420 h 662153"/>
              <a:gd name="connsiteX2" fmla="*/ 542932 w 543116"/>
              <a:gd name="connsiteY2" fmla="*/ 161964 h 662153"/>
              <a:gd name="connsiteX3" fmla="*/ 250038 w 543116"/>
              <a:gd name="connsiteY3" fmla="*/ 662027 h 662153"/>
              <a:gd name="connsiteX4" fmla="*/ 7 w 543116"/>
              <a:gd name="connsiteY4" fmla="*/ 111958 h 662153"/>
              <a:gd name="connsiteX0" fmla="*/ 5 w 569311"/>
              <a:gd name="connsiteY0" fmla="*/ 176306 h 659715"/>
              <a:gd name="connsiteX1" fmla="*/ 283373 w 569311"/>
              <a:gd name="connsiteY1" fmla="*/ 93 h 659715"/>
              <a:gd name="connsiteX2" fmla="*/ 569123 w 569311"/>
              <a:gd name="connsiteY2" fmla="*/ 159637 h 659715"/>
              <a:gd name="connsiteX3" fmla="*/ 276229 w 569311"/>
              <a:gd name="connsiteY3" fmla="*/ 659700 h 659715"/>
              <a:gd name="connsiteX4" fmla="*/ 5 w 569311"/>
              <a:gd name="connsiteY4" fmla="*/ 176306 h 659715"/>
              <a:gd name="connsiteX0" fmla="*/ 5 w 571693"/>
              <a:gd name="connsiteY0" fmla="*/ 120393 h 661020"/>
              <a:gd name="connsiteX1" fmla="*/ 285755 w 571693"/>
              <a:gd name="connsiteY1" fmla="*/ 1330 h 661020"/>
              <a:gd name="connsiteX2" fmla="*/ 571505 w 571693"/>
              <a:gd name="connsiteY2" fmla="*/ 160874 h 661020"/>
              <a:gd name="connsiteX3" fmla="*/ 278611 w 571693"/>
              <a:gd name="connsiteY3" fmla="*/ 660937 h 661020"/>
              <a:gd name="connsiteX4" fmla="*/ 5 w 571693"/>
              <a:gd name="connsiteY4" fmla="*/ 120393 h 661020"/>
              <a:gd name="connsiteX0" fmla="*/ 7 w 557405"/>
              <a:gd name="connsiteY0" fmla="*/ 164315 h 659617"/>
              <a:gd name="connsiteX1" fmla="*/ 271469 w 557405"/>
              <a:gd name="connsiteY1" fmla="*/ 9 h 659617"/>
              <a:gd name="connsiteX2" fmla="*/ 557219 w 557405"/>
              <a:gd name="connsiteY2" fmla="*/ 159553 h 659617"/>
              <a:gd name="connsiteX3" fmla="*/ 264325 w 557405"/>
              <a:gd name="connsiteY3" fmla="*/ 659616 h 659617"/>
              <a:gd name="connsiteX4" fmla="*/ 7 w 557405"/>
              <a:gd name="connsiteY4" fmla="*/ 164315 h 659617"/>
              <a:gd name="connsiteX0" fmla="*/ 7 w 557405"/>
              <a:gd name="connsiteY0" fmla="*/ 164495 h 659827"/>
              <a:gd name="connsiteX1" fmla="*/ 271469 w 557405"/>
              <a:gd name="connsiteY1" fmla="*/ 189 h 659827"/>
              <a:gd name="connsiteX2" fmla="*/ 557219 w 557405"/>
              <a:gd name="connsiteY2" fmla="*/ 188308 h 659827"/>
              <a:gd name="connsiteX3" fmla="*/ 264325 w 557405"/>
              <a:gd name="connsiteY3" fmla="*/ 659796 h 659827"/>
              <a:gd name="connsiteX4" fmla="*/ 7 w 557405"/>
              <a:gd name="connsiteY4" fmla="*/ 164495 h 659827"/>
              <a:gd name="connsiteX0" fmla="*/ 5 w 557403"/>
              <a:gd name="connsiteY0" fmla="*/ 164495 h 659797"/>
              <a:gd name="connsiteX1" fmla="*/ 271467 w 557403"/>
              <a:gd name="connsiteY1" fmla="*/ 189 h 659797"/>
              <a:gd name="connsiteX2" fmla="*/ 557217 w 557403"/>
              <a:gd name="connsiteY2" fmla="*/ 188308 h 659797"/>
              <a:gd name="connsiteX3" fmla="*/ 264323 w 557403"/>
              <a:gd name="connsiteY3" fmla="*/ 659796 h 659797"/>
              <a:gd name="connsiteX4" fmla="*/ 5 w 557403"/>
              <a:gd name="connsiteY4" fmla="*/ 164495 h 659797"/>
              <a:gd name="connsiteX0" fmla="*/ 7349 w 564747"/>
              <a:gd name="connsiteY0" fmla="*/ 165060 h 660362"/>
              <a:gd name="connsiteX1" fmla="*/ 278811 w 564747"/>
              <a:gd name="connsiteY1" fmla="*/ 754 h 660362"/>
              <a:gd name="connsiteX2" fmla="*/ 564561 w 564747"/>
              <a:gd name="connsiteY2" fmla="*/ 188873 h 660362"/>
              <a:gd name="connsiteX3" fmla="*/ 271667 w 564747"/>
              <a:gd name="connsiteY3" fmla="*/ 660361 h 660362"/>
              <a:gd name="connsiteX4" fmla="*/ 7349 w 564747"/>
              <a:gd name="connsiteY4" fmla="*/ 165060 h 660362"/>
              <a:gd name="connsiteX0" fmla="*/ 8330 w 527622"/>
              <a:gd name="connsiteY0" fmla="*/ 202454 h 659669"/>
              <a:gd name="connsiteX1" fmla="*/ 241692 w 527622"/>
              <a:gd name="connsiteY1" fmla="*/ 48 h 659669"/>
              <a:gd name="connsiteX2" fmla="*/ 527442 w 527622"/>
              <a:gd name="connsiteY2" fmla="*/ 188167 h 659669"/>
              <a:gd name="connsiteX3" fmla="*/ 234548 w 527622"/>
              <a:gd name="connsiteY3" fmla="*/ 659655 h 659669"/>
              <a:gd name="connsiteX4" fmla="*/ 8330 w 527622"/>
              <a:gd name="connsiteY4" fmla="*/ 202454 h 659669"/>
              <a:gd name="connsiteX0" fmla="*/ 18271 w 537563"/>
              <a:gd name="connsiteY0" fmla="*/ 202454 h 659669"/>
              <a:gd name="connsiteX1" fmla="*/ 251633 w 537563"/>
              <a:gd name="connsiteY1" fmla="*/ 48 h 659669"/>
              <a:gd name="connsiteX2" fmla="*/ 537383 w 537563"/>
              <a:gd name="connsiteY2" fmla="*/ 188167 h 659669"/>
              <a:gd name="connsiteX3" fmla="*/ 244489 w 537563"/>
              <a:gd name="connsiteY3" fmla="*/ 659655 h 659669"/>
              <a:gd name="connsiteX4" fmla="*/ 18271 w 537563"/>
              <a:gd name="connsiteY4" fmla="*/ 202454 h 659669"/>
              <a:gd name="connsiteX0" fmla="*/ 18271 w 537563"/>
              <a:gd name="connsiteY0" fmla="*/ 202454 h 659655"/>
              <a:gd name="connsiteX1" fmla="*/ 251633 w 537563"/>
              <a:gd name="connsiteY1" fmla="*/ 48 h 659655"/>
              <a:gd name="connsiteX2" fmla="*/ 537383 w 537563"/>
              <a:gd name="connsiteY2" fmla="*/ 188167 h 659655"/>
              <a:gd name="connsiteX3" fmla="*/ 244489 w 537563"/>
              <a:gd name="connsiteY3" fmla="*/ 659655 h 659655"/>
              <a:gd name="connsiteX4" fmla="*/ 18271 w 537563"/>
              <a:gd name="connsiteY4" fmla="*/ 202454 h 659655"/>
              <a:gd name="connsiteX0" fmla="*/ 55 w 519363"/>
              <a:gd name="connsiteY0" fmla="*/ 169144 h 626345"/>
              <a:gd name="connsiteX1" fmla="*/ 250086 w 519363"/>
              <a:gd name="connsiteY1" fmla="*/ 75 h 626345"/>
              <a:gd name="connsiteX2" fmla="*/ 519167 w 519363"/>
              <a:gd name="connsiteY2" fmla="*/ 154857 h 626345"/>
              <a:gd name="connsiteX3" fmla="*/ 226273 w 519363"/>
              <a:gd name="connsiteY3" fmla="*/ 626345 h 626345"/>
              <a:gd name="connsiteX4" fmla="*/ 55 w 519363"/>
              <a:gd name="connsiteY4" fmla="*/ 169144 h 626345"/>
              <a:gd name="connsiteX0" fmla="*/ 137 w 519460"/>
              <a:gd name="connsiteY0" fmla="*/ 147755 h 604956"/>
              <a:gd name="connsiteX1" fmla="*/ 264455 w 519460"/>
              <a:gd name="connsiteY1" fmla="*/ 118 h 604956"/>
              <a:gd name="connsiteX2" fmla="*/ 519249 w 519460"/>
              <a:gd name="connsiteY2" fmla="*/ 133468 h 604956"/>
              <a:gd name="connsiteX3" fmla="*/ 226355 w 519460"/>
              <a:gd name="connsiteY3" fmla="*/ 604956 h 604956"/>
              <a:gd name="connsiteX4" fmla="*/ 137 w 519460"/>
              <a:gd name="connsiteY4" fmla="*/ 147755 h 604956"/>
              <a:gd name="connsiteX0" fmla="*/ 137 w 519460"/>
              <a:gd name="connsiteY0" fmla="*/ 171521 h 628722"/>
              <a:gd name="connsiteX1" fmla="*/ 264455 w 519460"/>
              <a:gd name="connsiteY1" fmla="*/ 71 h 628722"/>
              <a:gd name="connsiteX2" fmla="*/ 519249 w 519460"/>
              <a:gd name="connsiteY2" fmla="*/ 157234 h 628722"/>
              <a:gd name="connsiteX3" fmla="*/ 226355 w 519460"/>
              <a:gd name="connsiteY3" fmla="*/ 628722 h 628722"/>
              <a:gd name="connsiteX4" fmla="*/ 137 w 519460"/>
              <a:gd name="connsiteY4" fmla="*/ 171521 h 628722"/>
              <a:gd name="connsiteX0" fmla="*/ 137 w 519475"/>
              <a:gd name="connsiteY0" fmla="*/ 179391 h 636592"/>
              <a:gd name="connsiteX1" fmla="*/ 264455 w 519475"/>
              <a:gd name="connsiteY1" fmla="*/ 7941 h 636592"/>
              <a:gd name="connsiteX2" fmla="*/ 519249 w 519475"/>
              <a:gd name="connsiteY2" fmla="*/ 165104 h 636592"/>
              <a:gd name="connsiteX3" fmla="*/ 226355 w 519475"/>
              <a:gd name="connsiteY3" fmla="*/ 636592 h 636592"/>
              <a:gd name="connsiteX4" fmla="*/ 137 w 519475"/>
              <a:gd name="connsiteY4" fmla="*/ 179391 h 636592"/>
              <a:gd name="connsiteX0" fmla="*/ 137 w 519485"/>
              <a:gd name="connsiteY0" fmla="*/ 171450 h 628651"/>
              <a:gd name="connsiteX1" fmla="*/ 264455 w 519485"/>
              <a:gd name="connsiteY1" fmla="*/ 0 h 628651"/>
              <a:gd name="connsiteX2" fmla="*/ 519249 w 519485"/>
              <a:gd name="connsiteY2" fmla="*/ 157163 h 628651"/>
              <a:gd name="connsiteX3" fmla="*/ 226355 w 519485"/>
              <a:gd name="connsiteY3" fmla="*/ 628651 h 628651"/>
              <a:gd name="connsiteX4" fmla="*/ 137 w 519485"/>
              <a:gd name="connsiteY4" fmla="*/ 171450 h 628651"/>
              <a:gd name="connsiteX0" fmla="*/ 131 w 614729"/>
              <a:gd name="connsiteY0" fmla="*/ 47341 h 643444"/>
              <a:gd name="connsiteX1" fmla="*/ 359699 w 614729"/>
              <a:gd name="connsiteY1" fmla="*/ 14004 h 643444"/>
              <a:gd name="connsiteX2" fmla="*/ 614493 w 614729"/>
              <a:gd name="connsiteY2" fmla="*/ 171167 h 643444"/>
              <a:gd name="connsiteX3" fmla="*/ 321599 w 614729"/>
              <a:gd name="connsiteY3" fmla="*/ 642655 h 643444"/>
              <a:gd name="connsiteX4" fmla="*/ 131 w 614729"/>
              <a:gd name="connsiteY4" fmla="*/ 47341 h 643444"/>
              <a:gd name="connsiteX0" fmla="*/ 133 w 636135"/>
              <a:gd name="connsiteY0" fmla="*/ 47341 h 642655"/>
              <a:gd name="connsiteX1" fmla="*/ 359701 w 636135"/>
              <a:gd name="connsiteY1" fmla="*/ 14004 h 642655"/>
              <a:gd name="connsiteX2" fmla="*/ 635927 w 636135"/>
              <a:gd name="connsiteY2" fmla="*/ 47342 h 642655"/>
              <a:gd name="connsiteX3" fmla="*/ 321601 w 636135"/>
              <a:gd name="connsiteY3" fmla="*/ 642655 h 642655"/>
              <a:gd name="connsiteX4" fmla="*/ 133 w 636135"/>
              <a:gd name="connsiteY4" fmla="*/ 47341 h 642655"/>
              <a:gd name="connsiteX0" fmla="*/ 5 w 635966"/>
              <a:gd name="connsiteY0" fmla="*/ 119062 h 714376"/>
              <a:gd name="connsiteX1" fmla="*/ 314330 w 635966"/>
              <a:gd name="connsiteY1" fmla="*/ 0 h 714376"/>
              <a:gd name="connsiteX2" fmla="*/ 635799 w 635966"/>
              <a:gd name="connsiteY2" fmla="*/ 119063 h 714376"/>
              <a:gd name="connsiteX3" fmla="*/ 321473 w 635966"/>
              <a:gd name="connsiteY3" fmla="*/ 714376 h 714376"/>
              <a:gd name="connsiteX4" fmla="*/ 5 w 635966"/>
              <a:gd name="connsiteY4" fmla="*/ 119062 h 714376"/>
              <a:gd name="connsiteX0" fmla="*/ 0 w 635961"/>
              <a:gd name="connsiteY0" fmla="*/ 119062 h 714376"/>
              <a:gd name="connsiteX1" fmla="*/ 314325 w 635961"/>
              <a:gd name="connsiteY1" fmla="*/ 0 h 714376"/>
              <a:gd name="connsiteX2" fmla="*/ 635794 w 635961"/>
              <a:gd name="connsiteY2" fmla="*/ 119063 h 714376"/>
              <a:gd name="connsiteX3" fmla="*/ 321468 w 635961"/>
              <a:gd name="connsiteY3" fmla="*/ 714376 h 714376"/>
              <a:gd name="connsiteX4" fmla="*/ 0 w 635961"/>
              <a:gd name="connsiteY4" fmla="*/ 119062 h 714376"/>
              <a:gd name="connsiteX0" fmla="*/ 0 w 635794"/>
              <a:gd name="connsiteY0" fmla="*/ 119062 h 714376"/>
              <a:gd name="connsiteX1" fmla="*/ 314325 w 635794"/>
              <a:gd name="connsiteY1" fmla="*/ 0 h 714376"/>
              <a:gd name="connsiteX2" fmla="*/ 635794 w 635794"/>
              <a:gd name="connsiteY2" fmla="*/ 119063 h 714376"/>
              <a:gd name="connsiteX3" fmla="*/ 321468 w 635794"/>
              <a:gd name="connsiteY3" fmla="*/ 714376 h 714376"/>
              <a:gd name="connsiteX4" fmla="*/ 0 w 635794"/>
              <a:gd name="connsiteY4" fmla="*/ 119062 h 714376"/>
              <a:gd name="connsiteX0" fmla="*/ 0 w 635794"/>
              <a:gd name="connsiteY0" fmla="*/ 119062 h 714376"/>
              <a:gd name="connsiteX1" fmla="*/ 314325 w 635794"/>
              <a:gd name="connsiteY1" fmla="*/ 0 h 714376"/>
              <a:gd name="connsiteX2" fmla="*/ 635794 w 635794"/>
              <a:gd name="connsiteY2" fmla="*/ 119063 h 714376"/>
              <a:gd name="connsiteX3" fmla="*/ 321468 w 635794"/>
              <a:gd name="connsiteY3" fmla="*/ 714376 h 714376"/>
              <a:gd name="connsiteX4" fmla="*/ 0 w 635794"/>
              <a:gd name="connsiteY4" fmla="*/ 119062 h 714376"/>
              <a:gd name="connsiteX0" fmla="*/ 0 w 635794"/>
              <a:gd name="connsiteY0" fmla="*/ 119062 h 714376"/>
              <a:gd name="connsiteX1" fmla="*/ 314325 w 635794"/>
              <a:gd name="connsiteY1" fmla="*/ 0 h 714376"/>
              <a:gd name="connsiteX2" fmla="*/ 635794 w 635794"/>
              <a:gd name="connsiteY2" fmla="*/ 119063 h 714376"/>
              <a:gd name="connsiteX3" fmla="*/ 321468 w 635794"/>
              <a:gd name="connsiteY3" fmla="*/ 714376 h 714376"/>
              <a:gd name="connsiteX4" fmla="*/ 0 w 635794"/>
              <a:gd name="connsiteY4" fmla="*/ 119062 h 714376"/>
              <a:gd name="connsiteX0" fmla="*/ 0 w 635794"/>
              <a:gd name="connsiteY0" fmla="*/ 119062 h 714376"/>
              <a:gd name="connsiteX1" fmla="*/ 314325 w 635794"/>
              <a:gd name="connsiteY1" fmla="*/ 0 h 714376"/>
              <a:gd name="connsiteX2" fmla="*/ 635794 w 635794"/>
              <a:gd name="connsiteY2" fmla="*/ 119063 h 714376"/>
              <a:gd name="connsiteX3" fmla="*/ 321468 w 635794"/>
              <a:gd name="connsiteY3" fmla="*/ 714376 h 714376"/>
              <a:gd name="connsiteX4" fmla="*/ 0 w 635794"/>
              <a:gd name="connsiteY4" fmla="*/ 119062 h 714376"/>
              <a:gd name="connsiteX0" fmla="*/ 0 w 635794"/>
              <a:gd name="connsiteY0" fmla="*/ 119062 h 714376"/>
              <a:gd name="connsiteX1" fmla="*/ 314325 w 635794"/>
              <a:gd name="connsiteY1" fmla="*/ 0 h 714376"/>
              <a:gd name="connsiteX2" fmla="*/ 635794 w 635794"/>
              <a:gd name="connsiteY2" fmla="*/ 119063 h 714376"/>
              <a:gd name="connsiteX3" fmla="*/ 321468 w 635794"/>
              <a:gd name="connsiteY3" fmla="*/ 714376 h 714376"/>
              <a:gd name="connsiteX4" fmla="*/ 0 w 635794"/>
              <a:gd name="connsiteY4" fmla="*/ 119062 h 714376"/>
              <a:gd name="connsiteX0" fmla="*/ 0 w 635794"/>
              <a:gd name="connsiteY0" fmla="*/ 119062 h 714376"/>
              <a:gd name="connsiteX1" fmla="*/ 314325 w 635794"/>
              <a:gd name="connsiteY1" fmla="*/ 0 h 714376"/>
              <a:gd name="connsiteX2" fmla="*/ 635794 w 635794"/>
              <a:gd name="connsiteY2" fmla="*/ 119063 h 714376"/>
              <a:gd name="connsiteX3" fmla="*/ 321468 w 635794"/>
              <a:gd name="connsiteY3" fmla="*/ 714376 h 714376"/>
              <a:gd name="connsiteX4" fmla="*/ 0 w 635794"/>
              <a:gd name="connsiteY4" fmla="*/ 119062 h 714376"/>
              <a:gd name="connsiteX0" fmla="*/ 0 w 635794"/>
              <a:gd name="connsiteY0" fmla="*/ 119062 h 714376"/>
              <a:gd name="connsiteX1" fmla="*/ 314325 w 635794"/>
              <a:gd name="connsiteY1" fmla="*/ 0 h 714376"/>
              <a:gd name="connsiteX2" fmla="*/ 635794 w 635794"/>
              <a:gd name="connsiteY2" fmla="*/ 119063 h 714376"/>
              <a:gd name="connsiteX3" fmla="*/ 321468 w 635794"/>
              <a:gd name="connsiteY3" fmla="*/ 714376 h 714376"/>
              <a:gd name="connsiteX4" fmla="*/ 0 w 635794"/>
              <a:gd name="connsiteY4" fmla="*/ 119062 h 714376"/>
              <a:gd name="connsiteX0" fmla="*/ 0 w 635794"/>
              <a:gd name="connsiteY0" fmla="*/ 119062 h 714376"/>
              <a:gd name="connsiteX1" fmla="*/ 314325 w 635794"/>
              <a:gd name="connsiteY1" fmla="*/ 0 h 714376"/>
              <a:gd name="connsiteX2" fmla="*/ 635794 w 635794"/>
              <a:gd name="connsiteY2" fmla="*/ 119063 h 714376"/>
              <a:gd name="connsiteX3" fmla="*/ 321468 w 635794"/>
              <a:gd name="connsiteY3" fmla="*/ 714376 h 714376"/>
              <a:gd name="connsiteX4" fmla="*/ 0 w 635794"/>
              <a:gd name="connsiteY4" fmla="*/ 119062 h 714376"/>
              <a:gd name="connsiteX0" fmla="*/ 0 w 635794"/>
              <a:gd name="connsiteY0" fmla="*/ 119062 h 714376"/>
              <a:gd name="connsiteX1" fmla="*/ 314325 w 635794"/>
              <a:gd name="connsiteY1" fmla="*/ 0 h 714376"/>
              <a:gd name="connsiteX2" fmla="*/ 635794 w 635794"/>
              <a:gd name="connsiteY2" fmla="*/ 119063 h 714376"/>
              <a:gd name="connsiteX3" fmla="*/ 321468 w 635794"/>
              <a:gd name="connsiteY3" fmla="*/ 714376 h 714376"/>
              <a:gd name="connsiteX4" fmla="*/ 0 w 635794"/>
              <a:gd name="connsiteY4" fmla="*/ 119062 h 714376"/>
              <a:gd name="connsiteX0" fmla="*/ 0 w 635794"/>
              <a:gd name="connsiteY0" fmla="*/ 119410 h 714724"/>
              <a:gd name="connsiteX1" fmla="*/ 314325 w 635794"/>
              <a:gd name="connsiteY1" fmla="*/ 348 h 714724"/>
              <a:gd name="connsiteX2" fmla="*/ 635794 w 635794"/>
              <a:gd name="connsiteY2" fmla="*/ 119411 h 714724"/>
              <a:gd name="connsiteX3" fmla="*/ 321468 w 635794"/>
              <a:gd name="connsiteY3" fmla="*/ 714724 h 714724"/>
              <a:gd name="connsiteX4" fmla="*/ 0 w 635794"/>
              <a:gd name="connsiteY4" fmla="*/ 119410 h 714724"/>
              <a:gd name="connsiteX0" fmla="*/ 0 w 635794"/>
              <a:gd name="connsiteY0" fmla="*/ 119853 h 715167"/>
              <a:gd name="connsiteX1" fmla="*/ 314325 w 635794"/>
              <a:gd name="connsiteY1" fmla="*/ 791 h 715167"/>
              <a:gd name="connsiteX2" fmla="*/ 635794 w 635794"/>
              <a:gd name="connsiteY2" fmla="*/ 119854 h 715167"/>
              <a:gd name="connsiteX3" fmla="*/ 321468 w 635794"/>
              <a:gd name="connsiteY3" fmla="*/ 715167 h 715167"/>
              <a:gd name="connsiteX4" fmla="*/ 0 w 635794"/>
              <a:gd name="connsiteY4" fmla="*/ 119853 h 715167"/>
              <a:gd name="connsiteX0" fmla="*/ 0 w 635794"/>
              <a:gd name="connsiteY0" fmla="*/ 119411 h 714725"/>
              <a:gd name="connsiteX1" fmla="*/ 314325 w 635794"/>
              <a:gd name="connsiteY1" fmla="*/ 349 h 714725"/>
              <a:gd name="connsiteX2" fmla="*/ 635794 w 635794"/>
              <a:gd name="connsiteY2" fmla="*/ 119412 h 714725"/>
              <a:gd name="connsiteX3" fmla="*/ 321468 w 635794"/>
              <a:gd name="connsiteY3" fmla="*/ 714725 h 714725"/>
              <a:gd name="connsiteX4" fmla="*/ 0 w 635794"/>
              <a:gd name="connsiteY4" fmla="*/ 119411 h 71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794" h="714725">
                <a:moveTo>
                  <a:pt x="0" y="119411"/>
                </a:moveTo>
                <a:cubicBezTo>
                  <a:pt x="115491" y="97980"/>
                  <a:pt x="282574" y="-6794"/>
                  <a:pt x="314325" y="349"/>
                </a:cubicBezTo>
                <a:cubicBezTo>
                  <a:pt x="355601" y="-6794"/>
                  <a:pt x="557213" y="114649"/>
                  <a:pt x="635794" y="119412"/>
                </a:cubicBezTo>
                <a:cubicBezTo>
                  <a:pt x="628650" y="550419"/>
                  <a:pt x="339327" y="714725"/>
                  <a:pt x="321468" y="714725"/>
                </a:cubicBezTo>
                <a:cubicBezTo>
                  <a:pt x="303609" y="714725"/>
                  <a:pt x="25003" y="581373"/>
                  <a:pt x="0" y="11941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>
            <a:off x="6373154" y="3004946"/>
            <a:ext cx="48442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VIP-net</a:t>
            </a:r>
            <a:endParaRPr lang="ru-RU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5799897" y="3672043"/>
            <a:ext cx="101276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srgbClr val="00AAE7"/>
                </a:solidFill>
              </a:rPr>
              <a:t>Формирование документов</a:t>
            </a:r>
            <a:endParaRPr lang="ru-RU" sz="800" dirty="0">
              <a:solidFill>
                <a:srgbClr val="00AAE7"/>
              </a:solidFill>
            </a:endParaRPr>
          </a:p>
        </p:txBody>
      </p:sp>
      <p:cxnSp>
        <p:nvCxnSpPr>
          <p:cNvPr id="135" name="Прямая со стрелкой 134"/>
          <p:cNvCxnSpPr/>
          <p:nvPr/>
        </p:nvCxnSpPr>
        <p:spPr>
          <a:xfrm flipH="1">
            <a:off x="5532118" y="3365118"/>
            <a:ext cx="1361234" cy="0"/>
          </a:xfrm>
          <a:prstGeom prst="straightConnector1">
            <a:avLst/>
          </a:prstGeom>
          <a:ln w="19050">
            <a:solidFill>
              <a:srgbClr val="EE74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Овал 136"/>
          <p:cNvSpPr/>
          <p:nvPr/>
        </p:nvSpPr>
        <p:spPr>
          <a:xfrm>
            <a:off x="6948263" y="3441757"/>
            <a:ext cx="253620" cy="25362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B8B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>
              <a:solidFill>
                <a:srgbClr val="EE7400"/>
              </a:solidFill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6900149" y="3483041"/>
            <a:ext cx="35137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1" dirty="0">
                <a:solidFill>
                  <a:srgbClr val="00B8BE"/>
                </a:solidFill>
              </a:rPr>
              <a:t>ЭЦП</a:t>
            </a:r>
          </a:p>
        </p:txBody>
      </p:sp>
      <p:sp>
        <p:nvSpPr>
          <p:cNvPr id="139" name="Овал 138"/>
          <p:cNvSpPr/>
          <p:nvPr/>
        </p:nvSpPr>
        <p:spPr>
          <a:xfrm>
            <a:off x="1647722" y="3431637"/>
            <a:ext cx="253620" cy="25362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B8B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>
              <a:solidFill>
                <a:srgbClr val="EE7400"/>
              </a:solidFill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1599608" y="3472921"/>
            <a:ext cx="35137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1" dirty="0">
                <a:solidFill>
                  <a:srgbClr val="00B8BE"/>
                </a:solidFill>
              </a:rPr>
              <a:t>ЭЦП</a:t>
            </a:r>
          </a:p>
        </p:txBody>
      </p:sp>
      <p:cxnSp>
        <p:nvCxnSpPr>
          <p:cNvPr id="141" name="Прямая со стрелкой 140"/>
          <p:cNvCxnSpPr/>
          <p:nvPr/>
        </p:nvCxnSpPr>
        <p:spPr>
          <a:xfrm flipH="1">
            <a:off x="3908534" y="3365118"/>
            <a:ext cx="945580" cy="0"/>
          </a:xfrm>
          <a:prstGeom prst="straightConnector1">
            <a:avLst/>
          </a:prstGeom>
          <a:ln w="19050">
            <a:gradFill>
              <a:gsLst>
                <a:gs pos="100000">
                  <a:srgbClr val="00AAE7"/>
                </a:gs>
                <a:gs pos="0">
                  <a:srgbClr val="EE7400"/>
                </a:gs>
              </a:gsLst>
              <a:lin ang="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Овал 142"/>
          <p:cNvSpPr/>
          <p:nvPr/>
        </p:nvSpPr>
        <p:spPr>
          <a:xfrm>
            <a:off x="4010750" y="3441162"/>
            <a:ext cx="257669" cy="257669"/>
          </a:xfrm>
          <a:prstGeom prst="ellipse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6</a:t>
            </a:r>
            <a:endParaRPr lang="ru-RU" sz="12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3931022" y="3679781"/>
            <a:ext cx="10127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srgbClr val="00AAE7"/>
                </a:solidFill>
              </a:rPr>
              <a:t>Отправка документов </a:t>
            </a:r>
            <a:endParaRPr lang="ru-RU" sz="800" dirty="0">
              <a:solidFill>
                <a:srgbClr val="00AAE7"/>
              </a:solidFill>
            </a:endParaRPr>
          </a:p>
        </p:txBody>
      </p:sp>
      <p:sp>
        <p:nvSpPr>
          <p:cNvPr id="145" name="Овал 144"/>
          <p:cNvSpPr/>
          <p:nvPr/>
        </p:nvSpPr>
        <p:spPr>
          <a:xfrm>
            <a:off x="7325153" y="3931288"/>
            <a:ext cx="257669" cy="257669"/>
          </a:xfrm>
          <a:prstGeom prst="ellipse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4</a:t>
            </a:r>
            <a:endParaRPr lang="ru-RU" sz="1200" dirty="0"/>
          </a:p>
        </p:txBody>
      </p:sp>
      <p:sp>
        <p:nvSpPr>
          <p:cNvPr id="146" name="Прямоугольник 145"/>
          <p:cNvSpPr/>
          <p:nvPr/>
        </p:nvSpPr>
        <p:spPr>
          <a:xfrm>
            <a:off x="7245425" y="4169907"/>
            <a:ext cx="10127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srgbClr val="00AAE7"/>
                </a:solidFill>
              </a:rPr>
              <a:t>Проверка запроса</a:t>
            </a:r>
            <a:endParaRPr lang="ru-RU" sz="800" dirty="0">
              <a:solidFill>
                <a:srgbClr val="00AAE7"/>
              </a:solidFill>
            </a:endParaRPr>
          </a:p>
        </p:txBody>
      </p:sp>
      <p:cxnSp>
        <p:nvCxnSpPr>
          <p:cNvPr id="147" name="Прямая со стрелкой 146"/>
          <p:cNvCxnSpPr/>
          <p:nvPr/>
        </p:nvCxnSpPr>
        <p:spPr>
          <a:xfrm flipH="1">
            <a:off x="1959684" y="3365118"/>
            <a:ext cx="1260234" cy="0"/>
          </a:xfrm>
          <a:prstGeom prst="straightConnector1">
            <a:avLst/>
          </a:prstGeom>
          <a:ln w="19050">
            <a:solidFill>
              <a:srgbClr val="00AAE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5" name="Группа 154"/>
          <p:cNvGrpSpPr/>
          <p:nvPr/>
        </p:nvGrpSpPr>
        <p:grpSpPr>
          <a:xfrm>
            <a:off x="2412457" y="3258734"/>
            <a:ext cx="245269" cy="231336"/>
            <a:chOff x="2393610" y="3846322"/>
            <a:chExt cx="245269" cy="231336"/>
          </a:xfrm>
        </p:grpSpPr>
        <p:sp>
          <p:nvSpPr>
            <p:cNvPr id="153" name="Прямоугольник 152"/>
            <p:cNvSpPr/>
            <p:nvPr/>
          </p:nvSpPr>
          <p:spPr>
            <a:xfrm>
              <a:off x="2393610" y="3878840"/>
              <a:ext cx="245269" cy="1671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pic>
          <p:nvPicPr>
            <p:cNvPr id="151" name="Рисунок 15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1796" y="3846322"/>
              <a:ext cx="231336" cy="231336"/>
            </a:xfrm>
            <a:prstGeom prst="rect">
              <a:avLst/>
            </a:prstGeom>
          </p:spPr>
        </p:pic>
      </p:grpSp>
      <p:sp>
        <p:nvSpPr>
          <p:cNvPr id="157" name="Прямоугольник 156"/>
          <p:cNvSpPr/>
          <p:nvPr/>
        </p:nvSpPr>
        <p:spPr>
          <a:xfrm>
            <a:off x="2040629" y="3712590"/>
            <a:ext cx="89136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srgbClr val="00AAE7"/>
                </a:solidFill>
              </a:rPr>
              <a:t>Уведомление на почту</a:t>
            </a:r>
            <a:endParaRPr lang="ru-RU" sz="800" dirty="0">
              <a:solidFill>
                <a:srgbClr val="00AAE7"/>
              </a:solidFill>
            </a:endParaRPr>
          </a:p>
        </p:txBody>
      </p:sp>
      <p:grpSp>
        <p:nvGrpSpPr>
          <p:cNvPr id="162" name="Группа 161"/>
          <p:cNvGrpSpPr/>
          <p:nvPr/>
        </p:nvGrpSpPr>
        <p:grpSpPr>
          <a:xfrm>
            <a:off x="6144174" y="3222465"/>
            <a:ext cx="283321" cy="283321"/>
            <a:chOff x="6201758" y="4246935"/>
            <a:chExt cx="283321" cy="283321"/>
          </a:xfrm>
        </p:grpSpPr>
        <p:sp>
          <p:nvSpPr>
            <p:cNvPr id="160" name="Прямоугольник 159"/>
            <p:cNvSpPr/>
            <p:nvPr/>
          </p:nvSpPr>
          <p:spPr>
            <a:xfrm>
              <a:off x="6250519" y="4288722"/>
              <a:ext cx="188381" cy="199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pic>
          <p:nvPicPr>
            <p:cNvPr id="158" name="Рисунок 15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1758" y="4246935"/>
              <a:ext cx="283321" cy="283321"/>
            </a:xfrm>
            <a:prstGeom prst="rect">
              <a:avLst/>
            </a:prstGeom>
          </p:spPr>
        </p:pic>
      </p:grpSp>
      <p:grpSp>
        <p:nvGrpSpPr>
          <p:cNvPr id="163" name="Группа 162"/>
          <p:cNvGrpSpPr/>
          <p:nvPr/>
        </p:nvGrpSpPr>
        <p:grpSpPr>
          <a:xfrm>
            <a:off x="4257501" y="3224958"/>
            <a:ext cx="283321" cy="283321"/>
            <a:chOff x="6201758" y="4246935"/>
            <a:chExt cx="283321" cy="283321"/>
          </a:xfrm>
        </p:grpSpPr>
        <p:sp>
          <p:nvSpPr>
            <p:cNvPr id="164" name="Прямоугольник 163"/>
            <p:cNvSpPr/>
            <p:nvPr/>
          </p:nvSpPr>
          <p:spPr>
            <a:xfrm>
              <a:off x="6250519" y="4288722"/>
              <a:ext cx="188381" cy="199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pic>
          <p:nvPicPr>
            <p:cNvPr id="165" name="Рисунок 1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1758" y="4246935"/>
              <a:ext cx="283321" cy="283321"/>
            </a:xfrm>
            <a:prstGeom prst="rect">
              <a:avLst/>
            </a:prstGeom>
          </p:spPr>
        </p:pic>
      </p:grpSp>
      <p:sp>
        <p:nvSpPr>
          <p:cNvPr id="169" name="Овал 168"/>
          <p:cNvSpPr/>
          <p:nvPr/>
        </p:nvSpPr>
        <p:spPr>
          <a:xfrm>
            <a:off x="2112328" y="2327589"/>
            <a:ext cx="257669" cy="257669"/>
          </a:xfrm>
          <a:prstGeom prst="ellipse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</a:t>
            </a:r>
            <a:endParaRPr lang="ru-RU" sz="1200" dirty="0"/>
          </a:p>
        </p:txBody>
      </p:sp>
      <p:sp>
        <p:nvSpPr>
          <p:cNvPr id="170" name="Овал 169"/>
          <p:cNvSpPr/>
          <p:nvPr/>
        </p:nvSpPr>
        <p:spPr>
          <a:xfrm>
            <a:off x="2120357" y="3473971"/>
            <a:ext cx="257669" cy="257669"/>
          </a:xfrm>
          <a:prstGeom prst="ellipse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7</a:t>
            </a:r>
            <a:endParaRPr lang="ru-RU" sz="1200" dirty="0"/>
          </a:p>
        </p:txBody>
      </p:sp>
      <p:sp>
        <p:nvSpPr>
          <p:cNvPr id="171" name="Прямоугольник 170"/>
          <p:cNvSpPr/>
          <p:nvPr/>
        </p:nvSpPr>
        <p:spPr>
          <a:xfrm>
            <a:off x="2225568" y="1794324"/>
            <a:ext cx="58060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Интернет</a:t>
            </a:r>
            <a:endParaRPr lang="ru-RU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2" name="Овал 171"/>
          <p:cNvSpPr/>
          <p:nvPr/>
        </p:nvSpPr>
        <p:spPr>
          <a:xfrm>
            <a:off x="5879625" y="2135784"/>
            <a:ext cx="257669" cy="257669"/>
          </a:xfrm>
          <a:prstGeom prst="ellipse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3</a:t>
            </a:r>
            <a:endParaRPr lang="ru-RU" sz="1200" dirty="0"/>
          </a:p>
        </p:txBody>
      </p:sp>
      <p:sp>
        <p:nvSpPr>
          <p:cNvPr id="173" name="Овал 172"/>
          <p:cNvSpPr/>
          <p:nvPr/>
        </p:nvSpPr>
        <p:spPr>
          <a:xfrm>
            <a:off x="5879625" y="3433424"/>
            <a:ext cx="257669" cy="257669"/>
          </a:xfrm>
          <a:prstGeom prst="ellipse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5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09681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Скругленный прямоугольник 46"/>
          <p:cNvSpPr/>
          <p:nvPr/>
        </p:nvSpPr>
        <p:spPr>
          <a:xfrm>
            <a:off x="314391" y="4237339"/>
            <a:ext cx="679859" cy="407399"/>
          </a:xfrm>
          <a:prstGeom prst="roundRect">
            <a:avLst/>
          </a:prstGeom>
          <a:solidFill>
            <a:srgbClr val="00AAE7"/>
          </a:solidFill>
          <a:ln w="15875">
            <a:solidFill>
              <a:srgbClr val="00A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803425" y="4237339"/>
            <a:ext cx="7587231" cy="407399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00A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00222" y="4262775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06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19722" y="3769575"/>
            <a:ext cx="679859" cy="407399"/>
          </a:xfrm>
          <a:prstGeom prst="roundRect">
            <a:avLst/>
          </a:prstGeom>
          <a:solidFill>
            <a:srgbClr val="00AAE7"/>
          </a:solidFill>
          <a:ln w="15875">
            <a:solidFill>
              <a:srgbClr val="00A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808756" y="3769575"/>
            <a:ext cx="7587231" cy="407399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00A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305553" y="3795011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05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13638" y="5175154"/>
            <a:ext cx="679859" cy="407399"/>
          </a:xfrm>
          <a:prstGeom prst="roundRect">
            <a:avLst/>
          </a:prstGeom>
          <a:solidFill>
            <a:srgbClr val="00AAE7"/>
          </a:solidFill>
          <a:ln w="15875">
            <a:solidFill>
              <a:srgbClr val="00A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802672" y="5175154"/>
            <a:ext cx="7587231" cy="407399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00A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299469" y="5200590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08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318969" y="4707390"/>
            <a:ext cx="679859" cy="407399"/>
          </a:xfrm>
          <a:prstGeom prst="roundRect">
            <a:avLst/>
          </a:prstGeom>
          <a:solidFill>
            <a:srgbClr val="00AAE7"/>
          </a:solidFill>
          <a:ln w="15875">
            <a:solidFill>
              <a:srgbClr val="00A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808003" y="4707390"/>
            <a:ext cx="7587231" cy="407399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00A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304800" y="4732826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07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14391" y="3299234"/>
            <a:ext cx="679859" cy="407399"/>
          </a:xfrm>
          <a:prstGeom prst="roundRect">
            <a:avLst/>
          </a:prstGeom>
          <a:solidFill>
            <a:srgbClr val="00AAE7"/>
          </a:solidFill>
          <a:ln w="15875">
            <a:solidFill>
              <a:srgbClr val="00A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803425" y="3299234"/>
            <a:ext cx="7587231" cy="407399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00A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00222" y="3324670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04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19722" y="2831469"/>
            <a:ext cx="679859" cy="407399"/>
          </a:xfrm>
          <a:prstGeom prst="roundRect">
            <a:avLst/>
          </a:prstGeom>
          <a:solidFill>
            <a:srgbClr val="00AAE7"/>
          </a:solidFill>
          <a:ln w="15875">
            <a:solidFill>
              <a:srgbClr val="00A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08756" y="2831469"/>
            <a:ext cx="7587231" cy="407399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00A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05553" y="2856905"/>
            <a:ext cx="470000" cy="356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03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305553" y="1726173"/>
            <a:ext cx="8090434" cy="1024647"/>
            <a:chOff x="367766" y="1209617"/>
            <a:chExt cx="7556600" cy="457200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381000" y="1209617"/>
              <a:ext cx="762000" cy="457200"/>
            </a:xfrm>
            <a:prstGeom prst="roundRect">
              <a:avLst>
                <a:gd name="adj" fmla="val 7667"/>
              </a:avLst>
            </a:prstGeom>
            <a:solidFill>
              <a:srgbClr val="00AAE7"/>
            </a:solidFill>
            <a:ln w="15875">
              <a:solidFill>
                <a:srgbClr val="00AA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837766" y="1209617"/>
              <a:ext cx="7086600" cy="457200"/>
            </a:xfrm>
            <a:prstGeom prst="roundRect">
              <a:avLst>
                <a:gd name="adj" fmla="val 7606"/>
              </a:avLst>
            </a:prstGeom>
            <a:solidFill>
              <a:schemeClr val="bg1"/>
            </a:solidFill>
            <a:ln w="15875">
              <a:solidFill>
                <a:srgbClr val="00AA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367766" y="1354552"/>
              <a:ext cx="470000" cy="16733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</a:rPr>
                <a:t>02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Скругленный прямоугольник 25"/>
          <p:cNvSpPr/>
          <p:nvPr/>
        </p:nvSpPr>
        <p:spPr>
          <a:xfrm>
            <a:off x="319722" y="1241063"/>
            <a:ext cx="679859" cy="405823"/>
          </a:xfrm>
          <a:prstGeom prst="roundRect">
            <a:avLst/>
          </a:prstGeom>
          <a:solidFill>
            <a:srgbClr val="00AAE7"/>
          </a:solidFill>
          <a:ln w="15875">
            <a:solidFill>
              <a:srgbClr val="00A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08756" y="1241063"/>
            <a:ext cx="7587231" cy="405823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00A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05553" y="1266400"/>
            <a:ext cx="503203" cy="355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01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6858000" cy="31147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>
                <a:ea typeface="Roboto" panose="020B0604020202020204" charset="0"/>
                <a:cs typeface="Roboto" panose="020B0604020202020204" charset="0"/>
              </a:rPr>
              <a:t>ДОРОЖНАЯ КАРТА РЕАЛИЗАЦИИ ЭКСПЕРИМЕНТА</a:t>
            </a:r>
            <a:endParaRPr lang="ru-RU" dirty="0">
              <a:ea typeface="Roboto" panose="020B0604020202020204" charset="0"/>
              <a:cs typeface="Roboto" panose="020B060402020202020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ru-RU" sz="1000" smtClean="0">
                <a:latin typeface="Arial"/>
                <a:cs typeface="Arial"/>
              </a:rPr>
              <a:t>5</a:t>
            </a:fld>
            <a:endParaRPr lang="ru-RU" sz="1000" dirty="0">
              <a:latin typeface="Arial"/>
              <a:cs typeface="Arial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28387" y="1284213"/>
            <a:ext cx="7390532" cy="4280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0"/>
              </a:spcAft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Организация рабочей группы из представителей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Роструда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 ПАО «Ростелеком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300"/>
              </a:spcAft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Подготовка Технического описания проекта включающего:</a:t>
            </a:r>
          </a:p>
          <a:p>
            <a:pPr marL="266700" indent="-1825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уточненные требования к ИС;</a:t>
            </a:r>
          </a:p>
          <a:p>
            <a:pPr marL="266700" indent="-1825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программа и методика испытаний;</a:t>
            </a:r>
          </a:p>
          <a:p>
            <a:pPr marL="266700" indent="-182563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форму отчета результатов испытаний.</a:t>
            </a:r>
          </a:p>
          <a:p>
            <a:pPr>
              <a:spcAft>
                <a:spcPts val="2000"/>
              </a:spcAft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Подготовка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Плана реализации с указанием зон ответственности и сроков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выполнения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2000"/>
              </a:spcAft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Реализация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2000"/>
              </a:spcAft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Проведения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тестовых испытаний согласно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ПМИ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2000"/>
              </a:spcAft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Подготовка отчета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2000"/>
              </a:spcAft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Доклад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рабочем заседании рабочей группы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Роструда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2000"/>
              </a:spcAft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Принятие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решения о дальнейших мероприятиях по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проекту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92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5"/>
          <p:cNvSpPr>
            <a:spLocks noGrp="1"/>
          </p:cNvSpPr>
          <p:nvPr>
            <p:ph type="title"/>
          </p:nvPr>
        </p:nvSpPr>
        <p:spPr>
          <a:xfrm>
            <a:off x="457200" y="723900"/>
            <a:ext cx="8229600" cy="19812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4400" dirty="0" smtClean="0"/>
              <a:t>НАШИ УСЛУГИ </a:t>
            </a:r>
            <a:r>
              <a:rPr lang="ru-RU" sz="4400" b="0" dirty="0"/>
              <a:t>—</a:t>
            </a:r>
            <a:r>
              <a:rPr lang="ru-RU" sz="4400" dirty="0" smtClean="0"/>
              <a:t> </a:t>
            </a:r>
            <a:br>
              <a:rPr lang="ru-RU" sz="4400" dirty="0" smtClean="0"/>
            </a:br>
            <a:r>
              <a:rPr lang="ru-RU" sz="3200" b="0" dirty="0" smtClean="0"/>
              <a:t>Ваш стратегический ресурс</a:t>
            </a:r>
            <a:endParaRPr lang="ru-RU" sz="4000" b="0" dirty="0"/>
          </a:p>
        </p:txBody>
      </p:sp>
      <p:sp>
        <p:nvSpPr>
          <p:cNvPr id="3" name="Title 5"/>
          <p:cNvSpPr txBox="1">
            <a:spLocks/>
          </p:cNvSpPr>
          <p:nvPr/>
        </p:nvSpPr>
        <p:spPr>
          <a:xfrm>
            <a:off x="5943600" y="4457700"/>
            <a:ext cx="2590800" cy="685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spc="-4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1600" b="1" cap="none" dirty="0">
                <a:solidFill>
                  <a:schemeClr val="bg1"/>
                </a:solidFill>
              </a:rPr>
              <a:t>Ахикян Игорь Гарьевич </a:t>
            </a:r>
            <a:endParaRPr lang="ru-RU" sz="1600" b="1" cap="none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+7 916 299-85-66 </a:t>
            </a:r>
            <a:endParaRPr lang="ru-RU" sz="160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88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РТК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 fontScale="32500" lnSpcReduction="20000"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5149</TotalTime>
  <Words>328</Words>
  <Application>Microsoft Office PowerPoint</Application>
  <PresentationFormat>Экран (16:10)</PresentationFormat>
  <Paragraphs>88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Roboto</vt:lpstr>
      <vt:lpstr>Специальное оформление</vt:lpstr>
      <vt:lpstr>Электронный кадровый надзор</vt:lpstr>
      <vt:lpstr>ПРЕДПОСЫЛКИ СОЗДАНИЯ СИСТЕМЫ «ЭЛЕКТРОННЫЙ КАДРОВЫЙ НАДЗОР»</vt:lpstr>
      <vt:lpstr>ПРЕДЛОЖЕНИЯ ПАО «РОСТЕЛЕКОМ»</vt:lpstr>
      <vt:lpstr>БИЗНЕС-ПРОЦЕСС ПИЛОТНОГО ПРОЕКТА</vt:lpstr>
      <vt:lpstr>ДОРОЖНАЯ КАРТА РЕАЛИЗАЦИИ ЭКСПЕРИМЕНТА</vt:lpstr>
      <vt:lpstr>НАШИ УСЛУГИ —  Ваш стратегический ресурс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Leshcheva Nadezhda</dc:creator>
  <cp:lastModifiedBy>Грантовских Анатолий Валентинович</cp:lastModifiedBy>
  <cp:revision>826</cp:revision>
  <cp:lastPrinted>2017-12-22T09:45:04Z</cp:lastPrinted>
  <dcterms:created xsi:type="dcterms:W3CDTF">2015-03-27T16:01:07Z</dcterms:created>
  <dcterms:modified xsi:type="dcterms:W3CDTF">2017-12-22T10:36:53Z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2015-03-26T00:00:00Z</vt:filetime>
  </property>
  <property fmtid="{D5CDD505-2E9C-101B-9397-08002B2CF9AE}" pid="3" name="LastSaved">
    <vt:filetime>2015-03-27T00:00:00Z</vt:filetime>
  </property>
</Properties>
</file>